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7" r:id="rId18"/>
    <p:sldId id="270" r:id="rId19"/>
    <p:sldId id="269" r:id="rId20"/>
    <p:sldId id="271" r:id="rId21"/>
    <p:sldId id="272" r:id="rId22"/>
    <p:sldId id="273" r:id="rId23"/>
    <p:sldId id="274" r:id="rId24"/>
    <p:sldId id="276" r:id="rId25"/>
    <p:sldId id="275" r:id="rId26"/>
    <p:sldId id="277" r:id="rId27"/>
    <p:sldId id="278" r:id="rId28"/>
    <p:sldId id="279" r:id="rId29"/>
    <p:sldId id="280" r:id="rId30"/>
    <p:sldId id="281" r:id="rId31"/>
    <p:sldId id="28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BD7896-3A43-A0D2-CBE2-991C3DDE3FC6}" v="3" dt="2021-11-15T18:46:33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pstein, Rachel" userId="S::repstein@thesummitcenter.org::7261a6fb-bcbe-4663-a172-10bed3271e09" providerId="AD" clId="Web-{5DB78AC1-F5DF-CACC-4517-0B9F35F0F87D}"/>
    <pc:docChg chg="modSld">
      <pc:chgData name="Epstein, Rachel" userId="S::repstein@thesummitcenter.org::7261a6fb-bcbe-4663-a172-10bed3271e09" providerId="AD" clId="Web-{5DB78AC1-F5DF-CACC-4517-0B9F35F0F87D}" dt="2020-08-18T12:45:07.680" v="11" actId="20577"/>
      <pc:docMkLst>
        <pc:docMk/>
      </pc:docMkLst>
      <pc:sldChg chg="modSp">
        <pc:chgData name="Epstein, Rachel" userId="S::repstein@thesummitcenter.org::7261a6fb-bcbe-4663-a172-10bed3271e09" providerId="AD" clId="Web-{5DB78AC1-F5DF-CACC-4517-0B9F35F0F87D}" dt="2020-08-18T12:41:58.099" v="4" actId="20577"/>
        <pc:sldMkLst>
          <pc:docMk/>
          <pc:sldMk cId="2186658809" sldId="265"/>
        </pc:sldMkLst>
        <pc:spChg chg="mod">
          <ac:chgData name="Epstein, Rachel" userId="S::repstein@thesummitcenter.org::7261a6fb-bcbe-4663-a172-10bed3271e09" providerId="AD" clId="Web-{5DB78AC1-F5DF-CACC-4517-0B9F35F0F87D}" dt="2020-08-18T12:41:58.099" v="4" actId="20577"/>
          <ac:spMkLst>
            <pc:docMk/>
            <pc:sldMk cId="2186658809" sldId="265"/>
            <ac:spMk id="3" creationId="{7CC91125-9103-4F62-A35A-C0A39CD20F0C}"/>
          </ac:spMkLst>
        </pc:spChg>
      </pc:sldChg>
      <pc:sldChg chg="modSp">
        <pc:chgData name="Epstein, Rachel" userId="S::repstein@thesummitcenter.org::7261a6fb-bcbe-4663-a172-10bed3271e09" providerId="AD" clId="Web-{5DB78AC1-F5DF-CACC-4517-0B9F35F0F87D}" dt="2020-08-18T12:44:44.992" v="6" actId="20577"/>
        <pc:sldMkLst>
          <pc:docMk/>
          <pc:sldMk cId="1661721079" sldId="279"/>
        </pc:sldMkLst>
        <pc:spChg chg="mod">
          <ac:chgData name="Epstein, Rachel" userId="S::repstein@thesummitcenter.org::7261a6fb-bcbe-4663-a172-10bed3271e09" providerId="AD" clId="Web-{5DB78AC1-F5DF-CACC-4517-0B9F35F0F87D}" dt="2020-08-18T12:44:44.992" v="6" actId="20577"/>
          <ac:spMkLst>
            <pc:docMk/>
            <pc:sldMk cId="1661721079" sldId="279"/>
            <ac:spMk id="2" creationId="{B20CBDDA-A68D-4353-880A-4653A5E538FB}"/>
          </ac:spMkLst>
        </pc:spChg>
      </pc:sldChg>
      <pc:sldChg chg="modSp">
        <pc:chgData name="Epstein, Rachel" userId="S::repstein@thesummitcenter.org::7261a6fb-bcbe-4663-a172-10bed3271e09" providerId="AD" clId="Web-{5DB78AC1-F5DF-CACC-4517-0B9F35F0F87D}" dt="2020-08-18T12:45:05.930" v="9" actId="20577"/>
        <pc:sldMkLst>
          <pc:docMk/>
          <pc:sldMk cId="858687786" sldId="282"/>
        </pc:sldMkLst>
        <pc:spChg chg="mod">
          <ac:chgData name="Epstein, Rachel" userId="S::repstein@thesummitcenter.org::7261a6fb-bcbe-4663-a172-10bed3271e09" providerId="AD" clId="Web-{5DB78AC1-F5DF-CACC-4517-0B9F35F0F87D}" dt="2020-08-18T12:45:05.930" v="9" actId="20577"/>
          <ac:spMkLst>
            <pc:docMk/>
            <pc:sldMk cId="858687786" sldId="282"/>
            <ac:spMk id="2" creationId="{A02A191B-26A8-4286-A577-8319D8E31363}"/>
          </ac:spMkLst>
        </pc:spChg>
      </pc:sldChg>
    </pc:docChg>
  </pc:docChgLst>
  <pc:docChgLst>
    <pc:chgData name="Ray, Christine" userId="d54f73d4-d59a-496b-b2f5-4e64bc46058c" providerId="ADAL" clId="{8AA933FA-9F7A-40A3-998E-0EAD4A7A8A2A}"/>
    <pc:docChg chg="custSel modSld">
      <pc:chgData name="Ray, Christine" userId="d54f73d4-d59a-496b-b2f5-4e64bc46058c" providerId="ADAL" clId="{8AA933FA-9F7A-40A3-998E-0EAD4A7A8A2A}" dt="2021-07-13T11:47:07.893" v="86" actId="20577"/>
      <pc:docMkLst>
        <pc:docMk/>
      </pc:docMkLst>
      <pc:sldChg chg="modSp mod">
        <pc:chgData name="Ray, Christine" userId="d54f73d4-d59a-496b-b2f5-4e64bc46058c" providerId="ADAL" clId="{8AA933FA-9F7A-40A3-998E-0EAD4A7A8A2A}" dt="2021-07-13T11:44:12.999" v="9" actId="20577"/>
        <pc:sldMkLst>
          <pc:docMk/>
          <pc:sldMk cId="3249832595" sldId="257"/>
        </pc:sldMkLst>
        <pc:spChg chg="mod">
          <ac:chgData name="Ray, Christine" userId="d54f73d4-d59a-496b-b2f5-4e64bc46058c" providerId="ADAL" clId="{8AA933FA-9F7A-40A3-998E-0EAD4A7A8A2A}" dt="2021-07-13T11:44:12.999" v="9" actId="20577"/>
          <ac:spMkLst>
            <pc:docMk/>
            <pc:sldMk cId="3249832595" sldId="257"/>
            <ac:spMk id="10" creationId="{D251FD69-755F-49D7-863B-0865EDB063EC}"/>
          </ac:spMkLst>
        </pc:spChg>
      </pc:sldChg>
      <pc:sldChg chg="modSp mod">
        <pc:chgData name="Ray, Christine" userId="d54f73d4-d59a-496b-b2f5-4e64bc46058c" providerId="ADAL" clId="{8AA933FA-9F7A-40A3-998E-0EAD4A7A8A2A}" dt="2021-07-13T11:44:22.652" v="11" actId="20577"/>
        <pc:sldMkLst>
          <pc:docMk/>
          <pc:sldMk cId="1072434234" sldId="259"/>
        </pc:sldMkLst>
        <pc:spChg chg="mod">
          <ac:chgData name="Ray, Christine" userId="d54f73d4-d59a-496b-b2f5-4e64bc46058c" providerId="ADAL" clId="{8AA933FA-9F7A-40A3-998E-0EAD4A7A8A2A}" dt="2021-07-13T11:44:22.652" v="11" actId="20577"/>
          <ac:spMkLst>
            <pc:docMk/>
            <pc:sldMk cId="1072434234" sldId="259"/>
            <ac:spMk id="3" creationId="{EA5C2972-CB7A-4212-93A8-FA45FA245010}"/>
          </ac:spMkLst>
        </pc:spChg>
      </pc:sldChg>
      <pc:sldChg chg="modSp mod">
        <pc:chgData name="Ray, Christine" userId="d54f73d4-d59a-496b-b2f5-4e64bc46058c" providerId="ADAL" clId="{8AA933FA-9F7A-40A3-998E-0EAD4A7A8A2A}" dt="2021-07-13T11:44:33.588" v="31" actId="20577"/>
        <pc:sldMkLst>
          <pc:docMk/>
          <pc:sldMk cId="4091754167" sldId="262"/>
        </pc:sldMkLst>
        <pc:spChg chg="mod">
          <ac:chgData name="Ray, Christine" userId="d54f73d4-d59a-496b-b2f5-4e64bc46058c" providerId="ADAL" clId="{8AA933FA-9F7A-40A3-998E-0EAD4A7A8A2A}" dt="2021-07-13T11:44:33.588" v="31" actId="20577"/>
          <ac:spMkLst>
            <pc:docMk/>
            <pc:sldMk cId="4091754167" sldId="262"/>
            <ac:spMk id="10" creationId="{29C13850-CE77-4A80-97DB-63B639609F1C}"/>
          </ac:spMkLst>
        </pc:spChg>
      </pc:sldChg>
      <pc:sldChg chg="modSp mod">
        <pc:chgData name="Ray, Christine" userId="d54f73d4-d59a-496b-b2f5-4e64bc46058c" providerId="ADAL" clId="{8AA933FA-9F7A-40A3-998E-0EAD4A7A8A2A}" dt="2021-07-13T11:45:06.759" v="41" actId="313"/>
        <pc:sldMkLst>
          <pc:docMk/>
          <pc:sldMk cId="422706848" sldId="266"/>
        </pc:sldMkLst>
        <pc:spChg chg="mod">
          <ac:chgData name="Ray, Christine" userId="d54f73d4-d59a-496b-b2f5-4e64bc46058c" providerId="ADAL" clId="{8AA933FA-9F7A-40A3-998E-0EAD4A7A8A2A}" dt="2021-07-13T11:45:06.759" v="41" actId="313"/>
          <ac:spMkLst>
            <pc:docMk/>
            <pc:sldMk cId="422706848" sldId="266"/>
            <ac:spMk id="3" creationId="{65F6068E-DCE6-492A-9E9D-A30516EDD51D}"/>
          </ac:spMkLst>
        </pc:spChg>
      </pc:sldChg>
      <pc:sldChg chg="modSp mod">
        <pc:chgData name="Ray, Christine" userId="d54f73d4-d59a-496b-b2f5-4e64bc46058c" providerId="ADAL" clId="{8AA933FA-9F7A-40A3-998E-0EAD4A7A8A2A}" dt="2021-07-13T11:46:18.358" v="52" actId="20577"/>
        <pc:sldMkLst>
          <pc:docMk/>
          <pc:sldMk cId="454162276" sldId="267"/>
        </pc:sldMkLst>
        <pc:spChg chg="mod">
          <ac:chgData name="Ray, Christine" userId="d54f73d4-d59a-496b-b2f5-4e64bc46058c" providerId="ADAL" clId="{8AA933FA-9F7A-40A3-998E-0EAD4A7A8A2A}" dt="2021-07-13T11:46:18.358" v="52" actId="20577"/>
          <ac:spMkLst>
            <pc:docMk/>
            <pc:sldMk cId="454162276" sldId="267"/>
            <ac:spMk id="3" creationId="{2A91B1B4-0BDE-4677-8381-5DC243994339}"/>
          </ac:spMkLst>
        </pc:spChg>
      </pc:sldChg>
      <pc:sldChg chg="modSp mod">
        <pc:chgData name="Ray, Christine" userId="d54f73d4-d59a-496b-b2f5-4e64bc46058c" providerId="ADAL" clId="{8AA933FA-9F7A-40A3-998E-0EAD4A7A8A2A}" dt="2021-07-13T11:46:46.546" v="74" actId="20577"/>
        <pc:sldMkLst>
          <pc:docMk/>
          <pc:sldMk cId="4165892035" sldId="269"/>
        </pc:sldMkLst>
        <pc:spChg chg="mod">
          <ac:chgData name="Ray, Christine" userId="d54f73d4-d59a-496b-b2f5-4e64bc46058c" providerId="ADAL" clId="{8AA933FA-9F7A-40A3-998E-0EAD4A7A8A2A}" dt="2021-07-13T11:46:46.546" v="74" actId="20577"/>
          <ac:spMkLst>
            <pc:docMk/>
            <pc:sldMk cId="4165892035" sldId="269"/>
            <ac:spMk id="3" creationId="{39203C8A-2E4B-4126-922D-3FA3F7568FF0}"/>
          </ac:spMkLst>
        </pc:spChg>
      </pc:sldChg>
      <pc:sldChg chg="modSp mod">
        <pc:chgData name="Ray, Christine" userId="d54f73d4-d59a-496b-b2f5-4e64bc46058c" providerId="ADAL" clId="{8AA933FA-9F7A-40A3-998E-0EAD4A7A8A2A}" dt="2021-07-13T11:47:07.893" v="86" actId="20577"/>
        <pc:sldMkLst>
          <pc:docMk/>
          <pc:sldMk cId="620587031" sldId="272"/>
        </pc:sldMkLst>
        <pc:spChg chg="mod">
          <ac:chgData name="Ray, Christine" userId="d54f73d4-d59a-496b-b2f5-4e64bc46058c" providerId="ADAL" clId="{8AA933FA-9F7A-40A3-998E-0EAD4A7A8A2A}" dt="2021-07-13T11:47:07.893" v="86" actId="20577"/>
          <ac:spMkLst>
            <pc:docMk/>
            <pc:sldMk cId="620587031" sldId="272"/>
            <ac:spMk id="3" creationId="{824AEE73-9AEF-48A2-AA3A-885C5CC8F9CC}"/>
          </ac:spMkLst>
        </pc:spChg>
      </pc:sldChg>
    </pc:docChg>
  </pc:docChgLst>
  <pc:docChgLst>
    <pc:chgData name="Ray, Christine" userId="S::cray@thesummitcenter.org::d54f73d4-d59a-496b-b2f5-4e64bc46058c" providerId="AD" clId="Web-{ABBD7896-3A43-A0D2-CBE2-991C3DDE3FC6}"/>
    <pc:docChg chg="modSld">
      <pc:chgData name="Ray, Christine" userId="S::cray@thesummitcenter.org::d54f73d4-d59a-496b-b2f5-4e64bc46058c" providerId="AD" clId="Web-{ABBD7896-3A43-A0D2-CBE2-991C3DDE3FC6}" dt="2021-11-15T18:46:33.740" v="2" actId="20577"/>
      <pc:docMkLst>
        <pc:docMk/>
      </pc:docMkLst>
      <pc:sldChg chg="modSp">
        <pc:chgData name="Ray, Christine" userId="S::cray@thesummitcenter.org::d54f73d4-d59a-496b-b2f5-4e64bc46058c" providerId="AD" clId="Web-{ABBD7896-3A43-A0D2-CBE2-991C3DDE3FC6}" dt="2021-11-15T18:46:33.740" v="2" actId="20577"/>
        <pc:sldMkLst>
          <pc:docMk/>
          <pc:sldMk cId="3408351445" sldId="258"/>
        </pc:sldMkLst>
        <pc:spChg chg="mod">
          <ac:chgData name="Ray, Christine" userId="S::cray@thesummitcenter.org::d54f73d4-d59a-496b-b2f5-4e64bc46058c" providerId="AD" clId="Web-{ABBD7896-3A43-A0D2-CBE2-991C3DDE3FC6}" dt="2021-11-15T18:46:33.740" v="2" actId="20577"/>
          <ac:spMkLst>
            <pc:docMk/>
            <pc:sldMk cId="3408351445" sldId="258"/>
            <ac:spMk id="3" creationId="{78E8C446-B5DA-4E67-8C62-CFD7A22C20B1}"/>
          </ac:spMkLst>
        </pc:spChg>
      </pc:sldChg>
    </pc:docChg>
  </pc:docChgLst>
  <pc:docChgLst>
    <pc:chgData name="Ray, Christine" userId="S::cray@thesummitcenter.org::d54f73d4-d59a-496b-b2f5-4e64bc46058c" providerId="AD" clId="Web-{00000000-0000-0000-0000-000000000000}"/>
    <pc:docChg chg="modSld">
      <pc:chgData name="Ray, Christine" userId="S::cray@thesummitcenter.org::d54f73d4-d59a-496b-b2f5-4e64bc46058c" providerId="AD" clId="Web-{00000000-0000-0000-0000-000000000000}" dt="2021-04-23T12:52:53.730" v="1" actId="20577"/>
      <pc:docMkLst>
        <pc:docMk/>
      </pc:docMkLst>
      <pc:sldChg chg="modSp">
        <pc:chgData name="Ray, Christine" userId="S::cray@thesummitcenter.org::d54f73d4-d59a-496b-b2f5-4e64bc46058c" providerId="AD" clId="Web-{00000000-0000-0000-0000-000000000000}" dt="2021-04-23T12:52:53.730" v="1" actId="20577"/>
        <pc:sldMkLst>
          <pc:docMk/>
          <pc:sldMk cId="636798964" sldId="281"/>
        </pc:sldMkLst>
        <pc:spChg chg="mod">
          <ac:chgData name="Ray, Christine" userId="S::cray@thesummitcenter.org::d54f73d4-d59a-496b-b2f5-4e64bc46058c" providerId="AD" clId="Web-{00000000-0000-0000-0000-000000000000}" dt="2021-04-23T12:52:53.730" v="1" actId="20577"/>
          <ac:spMkLst>
            <pc:docMk/>
            <pc:sldMk cId="636798964" sldId="281"/>
            <ac:spMk id="2" creationId="{36D21D40-BB37-461C-81F4-C19E3701EC2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8090E-8E27-4713-B598-CAAEAC2A707C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DA07715-B9CF-453D-94DF-1AE90E4AF767}">
      <dgm:prSet/>
      <dgm:spPr/>
      <dgm:t>
        <a:bodyPr/>
        <a:lstStyle/>
        <a:p>
          <a:r>
            <a:rPr lang="en-US"/>
            <a:t>1. Selecet and Define Target Skill</a:t>
          </a:r>
        </a:p>
      </dgm:t>
    </dgm:pt>
    <dgm:pt modelId="{8AE993B9-70B7-41F9-ADC3-44AC027008DE}" type="parTrans" cxnId="{559322B1-B5CD-4491-803E-0B1EE6733EFE}">
      <dgm:prSet/>
      <dgm:spPr/>
      <dgm:t>
        <a:bodyPr/>
        <a:lstStyle/>
        <a:p>
          <a:endParaRPr lang="en-US"/>
        </a:p>
      </dgm:t>
    </dgm:pt>
    <dgm:pt modelId="{2B3905FB-DDFA-4E96-B8F2-E540A4B10A99}" type="sibTrans" cxnId="{559322B1-B5CD-4491-803E-0B1EE6733EFE}">
      <dgm:prSet/>
      <dgm:spPr/>
      <dgm:t>
        <a:bodyPr/>
        <a:lstStyle/>
        <a:p>
          <a:endParaRPr lang="en-US"/>
        </a:p>
      </dgm:t>
    </dgm:pt>
    <dgm:pt modelId="{8DAB6685-06C3-4E38-A3F7-C8D71B3DBCDE}">
      <dgm:prSet/>
      <dgm:spPr/>
      <dgm:t>
        <a:bodyPr/>
        <a:lstStyle/>
        <a:p>
          <a:r>
            <a:rPr lang="en-US"/>
            <a:t>2. Create Task Analysis and Data Sheet</a:t>
          </a:r>
        </a:p>
      </dgm:t>
    </dgm:pt>
    <dgm:pt modelId="{106DEAB3-A7C6-4D67-8C5E-EF7859B60F8B}" type="parTrans" cxnId="{FCDE3E4E-3283-49CB-B646-302C974E92C1}">
      <dgm:prSet/>
      <dgm:spPr/>
      <dgm:t>
        <a:bodyPr/>
        <a:lstStyle/>
        <a:p>
          <a:endParaRPr lang="en-US"/>
        </a:p>
      </dgm:t>
    </dgm:pt>
    <dgm:pt modelId="{904F100B-4A50-4F9C-AB2D-D337FF3839DB}" type="sibTrans" cxnId="{FCDE3E4E-3283-49CB-B646-302C974E92C1}">
      <dgm:prSet/>
      <dgm:spPr/>
      <dgm:t>
        <a:bodyPr/>
        <a:lstStyle/>
        <a:p>
          <a:endParaRPr lang="en-US"/>
        </a:p>
      </dgm:t>
    </dgm:pt>
    <dgm:pt modelId="{C3D17226-6FF1-4510-AF20-D780ABE6F64C}">
      <dgm:prSet/>
      <dgm:spPr/>
      <dgm:t>
        <a:bodyPr/>
        <a:lstStyle/>
        <a:p>
          <a:r>
            <a:rPr lang="en-US"/>
            <a:t>3. Collect BSL Data and Set Step Mastery Criteria</a:t>
          </a:r>
        </a:p>
      </dgm:t>
    </dgm:pt>
    <dgm:pt modelId="{8FDD68A2-8602-4457-9123-7515585B4B45}" type="parTrans" cxnId="{03F06D1D-394F-4F94-AAAA-AE049F5432D8}">
      <dgm:prSet/>
      <dgm:spPr/>
      <dgm:t>
        <a:bodyPr/>
        <a:lstStyle/>
        <a:p>
          <a:endParaRPr lang="en-US"/>
        </a:p>
      </dgm:t>
    </dgm:pt>
    <dgm:pt modelId="{6715F784-159A-48F9-B43F-1259036E3BE2}" type="sibTrans" cxnId="{03F06D1D-394F-4F94-AAAA-AE049F5432D8}">
      <dgm:prSet/>
      <dgm:spPr/>
      <dgm:t>
        <a:bodyPr/>
        <a:lstStyle/>
        <a:p>
          <a:endParaRPr lang="en-US"/>
        </a:p>
      </dgm:t>
    </dgm:pt>
    <dgm:pt modelId="{A7F08C77-9B43-4EA1-AA6C-0FC7905289E1}">
      <dgm:prSet/>
      <dgm:spPr/>
      <dgm:t>
        <a:bodyPr/>
        <a:lstStyle/>
        <a:p>
          <a:r>
            <a:rPr lang="en-US"/>
            <a:t>4. Create and Edit Videos</a:t>
          </a:r>
        </a:p>
      </dgm:t>
    </dgm:pt>
    <dgm:pt modelId="{AC460C25-8627-42E2-BA43-FC16A0183571}" type="parTrans" cxnId="{E83565F0-A22F-493A-8AEF-68C27B54A5E9}">
      <dgm:prSet/>
      <dgm:spPr/>
      <dgm:t>
        <a:bodyPr/>
        <a:lstStyle/>
        <a:p>
          <a:endParaRPr lang="en-US"/>
        </a:p>
      </dgm:t>
    </dgm:pt>
    <dgm:pt modelId="{CBBEE81D-583D-44F6-AC4B-E2F62C580E9D}" type="sibTrans" cxnId="{E83565F0-A22F-493A-8AEF-68C27B54A5E9}">
      <dgm:prSet/>
      <dgm:spPr/>
      <dgm:t>
        <a:bodyPr/>
        <a:lstStyle/>
        <a:p>
          <a:endParaRPr lang="en-US"/>
        </a:p>
      </dgm:t>
    </dgm:pt>
    <dgm:pt modelId="{AAA6BE02-2F84-4CA7-9875-0A9C15697BCD}">
      <dgm:prSet/>
      <dgm:spPr/>
      <dgm:t>
        <a:bodyPr/>
        <a:lstStyle/>
        <a:p>
          <a:r>
            <a:rPr lang="en-US"/>
            <a:t>5.Carry out VM with students</a:t>
          </a:r>
        </a:p>
      </dgm:t>
    </dgm:pt>
    <dgm:pt modelId="{10502BA2-038E-40DC-919B-5B8F705F88E8}" type="parTrans" cxnId="{7C54D982-E59F-4E33-A497-BC419F6B702F}">
      <dgm:prSet/>
      <dgm:spPr/>
      <dgm:t>
        <a:bodyPr/>
        <a:lstStyle/>
        <a:p>
          <a:endParaRPr lang="en-US"/>
        </a:p>
      </dgm:t>
    </dgm:pt>
    <dgm:pt modelId="{3BB8709C-4BB3-445A-BBD5-FB6325A26413}" type="sibTrans" cxnId="{7C54D982-E59F-4E33-A497-BC419F6B702F}">
      <dgm:prSet/>
      <dgm:spPr/>
      <dgm:t>
        <a:bodyPr/>
        <a:lstStyle/>
        <a:p>
          <a:endParaRPr lang="en-US"/>
        </a:p>
      </dgm:t>
    </dgm:pt>
    <dgm:pt modelId="{5BE5A629-A78E-47D4-8C4B-CB4B1DFC60AD}">
      <dgm:prSet/>
      <dgm:spPr/>
      <dgm:t>
        <a:bodyPr/>
        <a:lstStyle/>
        <a:p>
          <a:r>
            <a:rPr lang="en-US"/>
            <a:t>6. Fading of Video modeling</a:t>
          </a:r>
        </a:p>
      </dgm:t>
    </dgm:pt>
    <dgm:pt modelId="{4E922FCA-79D8-4248-8CB0-506F380FD604}" type="parTrans" cxnId="{E501798D-7E0C-4C84-AC8A-2CA7484885F1}">
      <dgm:prSet/>
      <dgm:spPr/>
      <dgm:t>
        <a:bodyPr/>
        <a:lstStyle/>
        <a:p>
          <a:endParaRPr lang="en-US"/>
        </a:p>
      </dgm:t>
    </dgm:pt>
    <dgm:pt modelId="{4F2EF003-DEF6-49D1-BFEA-B883C2A12253}" type="sibTrans" cxnId="{E501798D-7E0C-4C84-AC8A-2CA7484885F1}">
      <dgm:prSet/>
      <dgm:spPr/>
      <dgm:t>
        <a:bodyPr/>
        <a:lstStyle/>
        <a:p>
          <a:endParaRPr lang="en-US"/>
        </a:p>
      </dgm:t>
    </dgm:pt>
    <dgm:pt modelId="{8EA1FCCF-C4EE-4BB5-9939-CE2E44139C7C}" type="pres">
      <dgm:prSet presAssocID="{E4D8090E-8E27-4713-B598-CAAEAC2A707C}" presName="Name0" presStyleCnt="0">
        <dgm:presLayoutVars>
          <dgm:dir/>
          <dgm:resizeHandles val="exact"/>
        </dgm:presLayoutVars>
      </dgm:prSet>
      <dgm:spPr/>
    </dgm:pt>
    <dgm:pt modelId="{05A7B496-4FC2-426F-9950-FE5DF7FC853C}" type="pres">
      <dgm:prSet presAssocID="{4DA07715-B9CF-453D-94DF-1AE90E4AF767}" presName="node" presStyleLbl="node1" presStyleIdx="0" presStyleCnt="6">
        <dgm:presLayoutVars>
          <dgm:bulletEnabled val="1"/>
        </dgm:presLayoutVars>
      </dgm:prSet>
      <dgm:spPr/>
    </dgm:pt>
    <dgm:pt modelId="{636944B3-D80E-4C77-A0DD-7C0185D3B0C6}" type="pres">
      <dgm:prSet presAssocID="{2B3905FB-DDFA-4E96-B8F2-E540A4B10A99}" presName="sibTrans" presStyleLbl="sibTrans1D1" presStyleIdx="0" presStyleCnt="5"/>
      <dgm:spPr/>
    </dgm:pt>
    <dgm:pt modelId="{A5767CE5-7BCC-45F4-9FEF-95CF99969BA8}" type="pres">
      <dgm:prSet presAssocID="{2B3905FB-DDFA-4E96-B8F2-E540A4B10A99}" presName="connectorText" presStyleLbl="sibTrans1D1" presStyleIdx="0" presStyleCnt="5"/>
      <dgm:spPr/>
    </dgm:pt>
    <dgm:pt modelId="{A6CB846A-6DF0-4664-9EB1-D387A9D86BCC}" type="pres">
      <dgm:prSet presAssocID="{8DAB6685-06C3-4E38-A3F7-C8D71B3DBCDE}" presName="node" presStyleLbl="node1" presStyleIdx="1" presStyleCnt="6">
        <dgm:presLayoutVars>
          <dgm:bulletEnabled val="1"/>
        </dgm:presLayoutVars>
      </dgm:prSet>
      <dgm:spPr/>
    </dgm:pt>
    <dgm:pt modelId="{F8322B9C-0559-4AE3-BD02-FFF55BC2A12D}" type="pres">
      <dgm:prSet presAssocID="{904F100B-4A50-4F9C-AB2D-D337FF3839DB}" presName="sibTrans" presStyleLbl="sibTrans1D1" presStyleIdx="1" presStyleCnt="5"/>
      <dgm:spPr/>
    </dgm:pt>
    <dgm:pt modelId="{5ABE371D-797B-4C90-9499-2C0F685BA475}" type="pres">
      <dgm:prSet presAssocID="{904F100B-4A50-4F9C-AB2D-D337FF3839DB}" presName="connectorText" presStyleLbl="sibTrans1D1" presStyleIdx="1" presStyleCnt="5"/>
      <dgm:spPr/>
    </dgm:pt>
    <dgm:pt modelId="{1BB93D9A-4D38-4D6B-AC17-AC03CFF1D297}" type="pres">
      <dgm:prSet presAssocID="{C3D17226-6FF1-4510-AF20-D780ABE6F64C}" presName="node" presStyleLbl="node1" presStyleIdx="2" presStyleCnt="6">
        <dgm:presLayoutVars>
          <dgm:bulletEnabled val="1"/>
        </dgm:presLayoutVars>
      </dgm:prSet>
      <dgm:spPr/>
    </dgm:pt>
    <dgm:pt modelId="{9C2587E3-9636-42E7-96BC-7C896B7CD9CC}" type="pres">
      <dgm:prSet presAssocID="{6715F784-159A-48F9-B43F-1259036E3BE2}" presName="sibTrans" presStyleLbl="sibTrans1D1" presStyleIdx="2" presStyleCnt="5"/>
      <dgm:spPr/>
    </dgm:pt>
    <dgm:pt modelId="{0F8CBABE-64C9-4F18-BC49-E52DD86B4C02}" type="pres">
      <dgm:prSet presAssocID="{6715F784-159A-48F9-B43F-1259036E3BE2}" presName="connectorText" presStyleLbl="sibTrans1D1" presStyleIdx="2" presStyleCnt="5"/>
      <dgm:spPr/>
    </dgm:pt>
    <dgm:pt modelId="{D46E32F5-34DD-4824-BD42-21F0562A1271}" type="pres">
      <dgm:prSet presAssocID="{A7F08C77-9B43-4EA1-AA6C-0FC7905289E1}" presName="node" presStyleLbl="node1" presStyleIdx="3" presStyleCnt="6">
        <dgm:presLayoutVars>
          <dgm:bulletEnabled val="1"/>
        </dgm:presLayoutVars>
      </dgm:prSet>
      <dgm:spPr/>
    </dgm:pt>
    <dgm:pt modelId="{41A0147E-741D-46C5-9E9E-C90F347B9071}" type="pres">
      <dgm:prSet presAssocID="{CBBEE81D-583D-44F6-AC4B-E2F62C580E9D}" presName="sibTrans" presStyleLbl="sibTrans1D1" presStyleIdx="3" presStyleCnt="5"/>
      <dgm:spPr/>
    </dgm:pt>
    <dgm:pt modelId="{3BE5BA23-E059-43DF-A709-97FBDEFBF2FC}" type="pres">
      <dgm:prSet presAssocID="{CBBEE81D-583D-44F6-AC4B-E2F62C580E9D}" presName="connectorText" presStyleLbl="sibTrans1D1" presStyleIdx="3" presStyleCnt="5"/>
      <dgm:spPr/>
    </dgm:pt>
    <dgm:pt modelId="{1C365E19-DD35-4F97-8F6E-396A05109589}" type="pres">
      <dgm:prSet presAssocID="{AAA6BE02-2F84-4CA7-9875-0A9C15697BCD}" presName="node" presStyleLbl="node1" presStyleIdx="4" presStyleCnt="6">
        <dgm:presLayoutVars>
          <dgm:bulletEnabled val="1"/>
        </dgm:presLayoutVars>
      </dgm:prSet>
      <dgm:spPr/>
    </dgm:pt>
    <dgm:pt modelId="{8101F01D-8E2D-4B7D-8E1F-19CDF8E7C568}" type="pres">
      <dgm:prSet presAssocID="{3BB8709C-4BB3-445A-BBD5-FB6325A26413}" presName="sibTrans" presStyleLbl="sibTrans1D1" presStyleIdx="4" presStyleCnt="5"/>
      <dgm:spPr/>
    </dgm:pt>
    <dgm:pt modelId="{D8054333-B554-4B57-BEA9-E945AAE2CE2A}" type="pres">
      <dgm:prSet presAssocID="{3BB8709C-4BB3-445A-BBD5-FB6325A26413}" presName="connectorText" presStyleLbl="sibTrans1D1" presStyleIdx="4" presStyleCnt="5"/>
      <dgm:spPr/>
    </dgm:pt>
    <dgm:pt modelId="{E695FA99-98E4-45D6-AD18-C5CA186D1BE0}" type="pres">
      <dgm:prSet presAssocID="{5BE5A629-A78E-47D4-8C4B-CB4B1DFC60AD}" presName="node" presStyleLbl="node1" presStyleIdx="5" presStyleCnt="6">
        <dgm:presLayoutVars>
          <dgm:bulletEnabled val="1"/>
        </dgm:presLayoutVars>
      </dgm:prSet>
      <dgm:spPr/>
    </dgm:pt>
  </dgm:ptLst>
  <dgm:cxnLst>
    <dgm:cxn modelId="{FE155815-1B53-48D3-8C48-0446D3BE22A8}" type="presOf" srcId="{6715F784-159A-48F9-B43F-1259036E3BE2}" destId="{9C2587E3-9636-42E7-96BC-7C896B7CD9CC}" srcOrd="0" destOrd="0" presId="urn:microsoft.com/office/officeart/2016/7/layout/RepeatingBendingProcessNew"/>
    <dgm:cxn modelId="{CB9D8A18-DE7F-4D83-8BF4-1D6DDCBED09F}" type="presOf" srcId="{CBBEE81D-583D-44F6-AC4B-E2F62C580E9D}" destId="{41A0147E-741D-46C5-9E9E-C90F347B9071}" srcOrd="0" destOrd="0" presId="urn:microsoft.com/office/officeart/2016/7/layout/RepeatingBendingProcessNew"/>
    <dgm:cxn modelId="{9386D418-D335-4F4E-848E-234BE5D7729A}" type="presOf" srcId="{CBBEE81D-583D-44F6-AC4B-E2F62C580E9D}" destId="{3BE5BA23-E059-43DF-A709-97FBDEFBF2FC}" srcOrd="1" destOrd="0" presId="urn:microsoft.com/office/officeart/2016/7/layout/RepeatingBendingProcessNew"/>
    <dgm:cxn modelId="{D46C611A-BAAB-44A7-A370-32ACF6C19F80}" type="presOf" srcId="{5BE5A629-A78E-47D4-8C4B-CB4B1DFC60AD}" destId="{E695FA99-98E4-45D6-AD18-C5CA186D1BE0}" srcOrd="0" destOrd="0" presId="urn:microsoft.com/office/officeart/2016/7/layout/RepeatingBendingProcessNew"/>
    <dgm:cxn modelId="{03F06D1D-394F-4F94-AAAA-AE049F5432D8}" srcId="{E4D8090E-8E27-4713-B598-CAAEAC2A707C}" destId="{C3D17226-6FF1-4510-AF20-D780ABE6F64C}" srcOrd="2" destOrd="0" parTransId="{8FDD68A2-8602-4457-9123-7515585B4B45}" sibTransId="{6715F784-159A-48F9-B43F-1259036E3BE2}"/>
    <dgm:cxn modelId="{4961DA30-F1F8-4B4A-9572-7C38EAC19165}" type="presOf" srcId="{904F100B-4A50-4F9C-AB2D-D337FF3839DB}" destId="{5ABE371D-797B-4C90-9499-2C0F685BA475}" srcOrd="1" destOrd="0" presId="urn:microsoft.com/office/officeart/2016/7/layout/RepeatingBendingProcessNew"/>
    <dgm:cxn modelId="{56AA5C5B-1368-49F0-996B-505BE16E54AA}" type="presOf" srcId="{8DAB6685-06C3-4E38-A3F7-C8D71B3DBCDE}" destId="{A6CB846A-6DF0-4664-9EB1-D387A9D86BCC}" srcOrd="0" destOrd="0" presId="urn:microsoft.com/office/officeart/2016/7/layout/RepeatingBendingProcessNew"/>
    <dgm:cxn modelId="{9174AC48-CB88-4EF9-8145-8A94FA322A0A}" type="presOf" srcId="{C3D17226-6FF1-4510-AF20-D780ABE6F64C}" destId="{1BB93D9A-4D38-4D6B-AC17-AC03CFF1D297}" srcOrd="0" destOrd="0" presId="urn:microsoft.com/office/officeart/2016/7/layout/RepeatingBendingProcessNew"/>
    <dgm:cxn modelId="{FCDE3E4E-3283-49CB-B646-302C974E92C1}" srcId="{E4D8090E-8E27-4713-B598-CAAEAC2A707C}" destId="{8DAB6685-06C3-4E38-A3F7-C8D71B3DBCDE}" srcOrd="1" destOrd="0" parTransId="{106DEAB3-A7C6-4D67-8C5E-EF7859B60F8B}" sibTransId="{904F100B-4A50-4F9C-AB2D-D337FF3839DB}"/>
    <dgm:cxn modelId="{84716771-C651-4932-BA53-937100744269}" type="presOf" srcId="{2B3905FB-DDFA-4E96-B8F2-E540A4B10A99}" destId="{636944B3-D80E-4C77-A0DD-7C0185D3B0C6}" srcOrd="0" destOrd="0" presId="urn:microsoft.com/office/officeart/2016/7/layout/RepeatingBendingProcessNew"/>
    <dgm:cxn modelId="{805AA555-EDD7-4A68-9855-62A64DC201EE}" type="presOf" srcId="{A7F08C77-9B43-4EA1-AA6C-0FC7905289E1}" destId="{D46E32F5-34DD-4824-BD42-21F0562A1271}" srcOrd="0" destOrd="0" presId="urn:microsoft.com/office/officeart/2016/7/layout/RepeatingBendingProcessNew"/>
    <dgm:cxn modelId="{AC22EB55-DEFF-4A3A-91AC-48F8A820A99D}" type="presOf" srcId="{904F100B-4A50-4F9C-AB2D-D337FF3839DB}" destId="{F8322B9C-0559-4AE3-BD02-FFF55BC2A12D}" srcOrd="0" destOrd="0" presId="urn:microsoft.com/office/officeart/2016/7/layout/RepeatingBendingProcessNew"/>
    <dgm:cxn modelId="{CC146656-AFEF-4180-9D8E-2F1C43408F49}" type="presOf" srcId="{3BB8709C-4BB3-445A-BBD5-FB6325A26413}" destId="{8101F01D-8E2D-4B7D-8E1F-19CDF8E7C568}" srcOrd="0" destOrd="0" presId="urn:microsoft.com/office/officeart/2016/7/layout/RepeatingBendingProcessNew"/>
    <dgm:cxn modelId="{7C54D982-E59F-4E33-A497-BC419F6B702F}" srcId="{E4D8090E-8E27-4713-B598-CAAEAC2A707C}" destId="{AAA6BE02-2F84-4CA7-9875-0A9C15697BCD}" srcOrd="4" destOrd="0" parTransId="{10502BA2-038E-40DC-919B-5B8F705F88E8}" sibTransId="{3BB8709C-4BB3-445A-BBD5-FB6325A26413}"/>
    <dgm:cxn modelId="{B7911B85-5F1B-4F55-A245-9BEF71EFCCA0}" type="presOf" srcId="{2B3905FB-DDFA-4E96-B8F2-E540A4B10A99}" destId="{A5767CE5-7BCC-45F4-9FEF-95CF99969BA8}" srcOrd="1" destOrd="0" presId="urn:microsoft.com/office/officeart/2016/7/layout/RepeatingBendingProcessNew"/>
    <dgm:cxn modelId="{E501798D-7E0C-4C84-AC8A-2CA7484885F1}" srcId="{E4D8090E-8E27-4713-B598-CAAEAC2A707C}" destId="{5BE5A629-A78E-47D4-8C4B-CB4B1DFC60AD}" srcOrd="5" destOrd="0" parTransId="{4E922FCA-79D8-4248-8CB0-506F380FD604}" sibTransId="{4F2EF003-DEF6-49D1-BFEA-B883C2A12253}"/>
    <dgm:cxn modelId="{66D896AB-0629-4DBA-86D3-A089447A85BD}" type="presOf" srcId="{E4D8090E-8E27-4713-B598-CAAEAC2A707C}" destId="{8EA1FCCF-C4EE-4BB5-9939-CE2E44139C7C}" srcOrd="0" destOrd="0" presId="urn:microsoft.com/office/officeart/2016/7/layout/RepeatingBendingProcessNew"/>
    <dgm:cxn modelId="{559322B1-B5CD-4491-803E-0B1EE6733EFE}" srcId="{E4D8090E-8E27-4713-B598-CAAEAC2A707C}" destId="{4DA07715-B9CF-453D-94DF-1AE90E4AF767}" srcOrd="0" destOrd="0" parTransId="{8AE993B9-70B7-41F9-ADC3-44AC027008DE}" sibTransId="{2B3905FB-DDFA-4E96-B8F2-E540A4B10A99}"/>
    <dgm:cxn modelId="{78F32CBA-B715-4EFF-AFF7-94C3373D185E}" type="presOf" srcId="{3BB8709C-4BB3-445A-BBD5-FB6325A26413}" destId="{D8054333-B554-4B57-BEA9-E945AAE2CE2A}" srcOrd="1" destOrd="0" presId="urn:microsoft.com/office/officeart/2016/7/layout/RepeatingBendingProcessNew"/>
    <dgm:cxn modelId="{824200DD-5417-4622-83E6-C5FD3D53F84E}" type="presOf" srcId="{6715F784-159A-48F9-B43F-1259036E3BE2}" destId="{0F8CBABE-64C9-4F18-BC49-E52DD86B4C02}" srcOrd="1" destOrd="0" presId="urn:microsoft.com/office/officeart/2016/7/layout/RepeatingBendingProcessNew"/>
    <dgm:cxn modelId="{1BC00AF0-078A-41C9-8D17-B252DADB257B}" type="presOf" srcId="{4DA07715-B9CF-453D-94DF-1AE90E4AF767}" destId="{05A7B496-4FC2-426F-9950-FE5DF7FC853C}" srcOrd="0" destOrd="0" presId="urn:microsoft.com/office/officeart/2016/7/layout/RepeatingBendingProcessNew"/>
    <dgm:cxn modelId="{E83565F0-A22F-493A-8AEF-68C27B54A5E9}" srcId="{E4D8090E-8E27-4713-B598-CAAEAC2A707C}" destId="{A7F08C77-9B43-4EA1-AA6C-0FC7905289E1}" srcOrd="3" destOrd="0" parTransId="{AC460C25-8627-42E2-BA43-FC16A0183571}" sibTransId="{CBBEE81D-583D-44F6-AC4B-E2F62C580E9D}"/>
    <dgm:cxn modelId="{610474FF-1C59-43A1-AEAC-F15B812BC174}" type="presOf" srcId="{AAA6BE02-2F84-4CA7-9875-0A9C15697BCD}" destId="{1C365E19-DD35-4F97-8F6E-396A05109589}" srcOrd="0" destOrd="0" presId="urn:microsoft.com/office/officeart/2016/7/layout/RepeatingBendingProcessNew"/>
    <dgm:cxn modelId="{143E410A-F552-4361-9CC9-9A945FA7BD8F}" type="presParOf" srcId="{8EA1FCCF-C4EE-4BB5-9939-CE2E44139C7C}" destId="{05A7B496-4FC2-426F-9950-FE5DF7FC853C}" srcOrd="0" destOrd="0" presId="urn:microsoft.com/office/officeart/2016/7/layout/RepeatingBendingProcessNew"/>
    <dgm:cxn modelId="{EC411E45-181E-48E6-9149-9E574BEB5E6A}" type="presParOf" srcId="{8EA1FCCF-C4EE-4BB5-9939-CE2E44139C7C}" destId="{636944B3-D80E-4C77-A0DD-7C0185D3B0C6}" srcOrd="1" destOrd="0" presId="urn:microsoft.com/office/officeart/2016/7/layout/RepeatingBendingProcessNew"/>
    <dgm:cxn modelId="{D2340A0C-10C5-45A0-8AB7-ACA9973B1B24}" type="presParOf" srcId="{636944B3-D80E-4C77-A0DD-7C0185D3B0C6}" destId="{A5767CE5-7BCC-45F4-9FEF-95CF99969BA8}" srcOrd="0" destOrd="0" presId="urn:microsoft.com/office/officeart/2016/7/layout/RepeatingBendingProcessNew"/>
    <dgm:cxn modelId="{245B0A3E-C323-407D-AC61-DBC717F1CDCC}" type="presParOf" srcId="{8EA1FCCF-C4EE-4BB5-9939-CE2E44139C7C}" destId="{A6CB846A-6DF0-4664-9EB1-D387A9D86BCC}" srcOrd="2" destOrd="0" presId="urn:microsoft.com/office/officeart/2016/7/layout/RepeatingBendingProcessNew"/>
    <dgm:cxn modelId="{F619FC5D-8916-4A30-84F6-7F30410EA89D}" type="presParOf" srcId="{8EA1FCCF-C4EE-4BB5-9939-CE2E44139C7C}" destId="{F8322B9C-0559-4AE3-BD02-FFF55BC2A12D}" srcOrd="3" destOrd="0" presId="urn:microsoft.com/office/officeart/2016/7/layout/RepeatingBendingProcessNew"/>
    <dgm:cxn modelId="{06832A3B-82E9-4412-84F3-0EF4CE165005}" type="presParOf" srcId="{F8322B9C-0559-4AE3-BD02-FFF55BC2A12D}" destId="{5ABE371D-797B-4C90-9499-2C0F685BA475}" srcOrd="0" destOrd="0" presId="urn:microsoft.com/office/officeart/2016/7/layout/RepeatingBendingProcessNew"/>
    <dgm:cxn modelId="{2AF5A866-F8F2-4A9B-BF12-20D605892972}" type="presParOf" srcId="{8EA1FCCF-C4EE-4BB5-9939-CE2E44139C7C}" destId="{1BB93D9A-4D38-4D6B-AC17-AC03CFF1D297}" srcOrd="4" destOrd="0" presId="urn:microsoft.com/office/officeart/2016/7/layout/RepeatingBendingProcessNew"/>
    <dgm:cxn modelId="{9A196C68-94AE-44E9-8DB3-A36F40F779BE}" type="presParOf" srcId="{8EA1FCCF-C4EE-4BB5-9939-CE2E44139C7C}" destId="{9C2587E3-9636-42E7-96BC-7C896B7CD9CC}" srcOrd="5" destOrd="0" presId="urn:microsoft.com/office/officeart/2016/7/layout/RepeatingBendingProcessNew"/>
    <dgm:cxn modelId="{DBDB7EFF-FB69-4454-8492-65402AB104D6}" type="presParOf" srcId="{9C2587E3-9636-42E7-96BC-7C896B7CD9CC}" destId="{0F8CBABE-64C9-4F18-BC49-E52DD86B4C02}" srcOrd="0" destOrd="0" presId="urn:microsoft.com/office/officeart/2016/7/layout/RepeatingBendingProcessNew"/>
    <dgm:cxn modelId="{59402B35-F2D3-4CFA-9110-58D30DACD0EA}" type="presParOf" srcId="{8EA1FCCF-C4EE-4BB5-9939-CE2E44139C7C}" destId="{D46E32F5-34DD-4824-BD42-21F0562A1271}" srcOrd="6" destOrd="0" presId="urn:microsoft.com/office/officeart/2016/7/layout/RepeatingBendingProcessNew"/>
    <dgm:cxn modelId="{6249C403-0783-4084-A52F-8A0C03B8E394}" type="presParOf" srcId="{8EA1FCCF-C4EE-4BB5-9939-CE2E44139C7C}" destId="{41A0147E-741D-46C5-9E9E-C90F347B9071}" srcOrd="7" destOrd="0" presId="urn:microsoft.com/office/officeart/2016/7/layout/RepeatingBendingProcessNew"/>
    <dgm:cxn modelId="{298A2A02-E1A3-46E2-8A30-8C9CE09D1E05}" type="presParOf" srcId="{41A0147E-741D-46C5-9E9E-C90F347B9071}" destId="{3BE5BA23-E059-43DF-A709-97FBDEFBF2FC}" srcOrd="0" destOrd="0" presId="urn:microsoft.com/office/officeart/2016/7/layout/RepeatingBendingProcessNew"/>
    <dgm:cxn modelId="{06AB7F5B-D512-4734-951D-439FB8886903}" type="presParOf" srcId="{8EA1FCCF-C4EE-4BB5-9939-CE2E44139C7C}" destId="{1C365E19-DD35-4F97-8F6E-396A05109589}" srcOrd="8" destOrd="0" presId="urn:microsoft.com/office/officeart/2016/7/layout/RepeatingBendingProcessNew"/>
    <dgm:cxn modelId="{423A74BE-79B4-4C74-BCBC-3A6C13695FB7}" type="presParOf" srcId="{8EA1FCCF-C4EE-4BB5-9939-CE2E44139C7C}" destId="{8101F01D-8E2D-4B7D-8E1F-19CDF8E7C568}" srcOrd="9" destOrd="0" presId="urn:microsoft.com/office/officeart/2016/7/layout/RepeatingBendingProcessNew"/>
    <dgm:cxn modelId="{82B2133E-A1DE-42F8-A890-CDFAAB6B7C4A}" type="presParOf" srcId="{8101F01D-8E2D-4B7D-8E1F-19CDF8E7C568}" destId="{D8054333-B554-4B57-BEA9-E945AAE2CE2A}" srcOrd="0" destOrd="0" presId="urn:microsoft.com/office/officeart/2016/7/layout/RepeatingBendingProcessNew"/>
    <dgm:cxn modelId="{B6461110-2CD4-4432-840D-6C171D5E81E4}" type="presParOf" srcId="{8EA1FCCF-C4EE-4BB5-9939-CE2E44139C7C}" destId="{E695FA99-98E4-45D6-AD18-C5CA186D1BE0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944B3-D80E-4C77-A0DD-7C0185D3B0C6}">
      <dsp:nvSpPr>
        <dsp:cNvPr id="0" name=""/>
        <dsp:cNvSpPr/>
      </dsp:nvSpPr>
      <dsp:spPr>
        <a:xfrm>
          <a:off x="3176990" y="905401"/>
          <a:ext cx="6964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45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7041" y="947485"/>
        <a:ext cx="36352" cy="7270"/>
      </dsp:txXfrm>
    </dsp:sp>
    <dsp:sp modelId="{05A7B496-4FC2-426F-9950-FE5DF7FC853C}">
      <dsp:nvSpPr>
        <dsp:cNvPr id="0" name=""/>
        <dsp:cNvSpPr/>
      </dsp:nvSpPr>
      <dsp:spPr>
        <a:xfrm>
          <a:off x="17680" y="2788"/>
          <a:ext cx="3161109" cy="189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897" tIns="162592" rIns="154897" bIns="16259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1. Selecet and Define Target Skill</a:t>
          </a:r>
        </a:p>
      </dsp:txBody>
      <dsp:txXfrm>
        <a:off x="17680" y="2788"/>
        <a:ext cx="3161109" cy="1896665"/>
      </dsp:txXfrm>
    </dsp:sp>
    <dsp:sp modelId="{F8322B9C-0559-4AE3-BD02-FFF55BC2A12D}">
      <dsp:nvSpPr>
        <dsp:cNvPr id="0" name=""/>
        <dsp:cNvSpPr/>
      </dsp:nvSpPr>
      <dsp:spPr>
        <a:xfrm>
          <a:off x="7065154" y="905401"/>
          <a:ext cx="6964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45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95205" y="947485"/>
        <a:ext cx="36352" cy="7270"/>
      </dsp:txXfrm>
    </dsp:sp>
    <dsp:sp modelId="{A6CB846A-6DF0-4664-9EB1-D387A9D86BCC}">
      <dsp:nvSpPr>
        <dsp:cNvPr id="0" name=""/>
        <dsp:cNvSpPr/>
      </dsp:nvSpPr>
      <dsp:spPr>
        <a:xfrm>
          <a:off x="3905845" y="2788"/>
          <a:ext cx="3161109" cy="189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897" tIns="162592" rIns="154897" bIns="16259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2. Create Task Analysis and Data Sheet</a:t>
          </a:r>
        </a:p>
      </dsp:txBody>
      <dsp:txXfrm>
        <a:off x="3905845" y="2788"/>
        <a:ext cx="3161109" cy="1896665"/>
      </dsp:txXfrm>
    </dsp:sp>
    <dsp:sp modelId="{9C2587E3-9636-42E7-96BC-7C896B7CD9CC}">
      <dsp:nvSpPr>
        <dsp:cNvPr id="0" name=""/>
        <dsp:cNvSpPr/>
      </dsp:nvSpPr>
      <dsp:spPr>
        <a:xfrm>
          <a:off x="1598235" y="1897653"/>
          <a:ext cx="7776329" cy="696455"/>
        </a:xfrm>
        <a:custGeom>
          <a:avLst/>
          <a:gdLst/>
          <a:ahLst/>
          <a:cxnLst/>
          <a:rect l="0" t="0" r="0" b="0"/>
          <a:pathLst>
            <a:path>
              <a:moveTo>
                <a:pt x="7776329" y="0"/>
              </a:moveTo>
              <a:lnTo>
                <a:pt x="7776329" y="365327"/>
              </a:lnTo>
              <a:lnTo>
                <a:pt x="0" y="365327"/>
              </a:lnTo>
              <a:lnTo>
                <a:pt x="0" y="69645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1143" y="2242246"/>
        <a:ext cx="390512" cy="7270"/>
      </dsp:txXfrm>
    </dsp:sp>
    <dsp:sp modelId="{1BB93D9A-4D38-4D6B-AC17-AC03CFF1D297}">
      <dsp:nvSpPr>
        <dsp:cNvPr id="0" name=""/>
        <dsp:cNvSpPr/>
      </dsp:nvSpPr>
      <dsp:spPr>
        <a:xfrm>
          <a:off x="7794009" y="2788"/>
          <a:ext cx="3161109" cy="189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897" tIns="162592" rIns="154897" bIns="16259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3. Collect BSL Data and Set Step Mastery Criteria</a:t>
          </a:r>
        </a:p>
      </dsp:txBody>
      <dsp:txXfrm>
        <a:off x="7794009" y="2788"/>
        <a:ext cx="3161109" cy="1896665"/>
      </dsp:txXfrm>
    </dsp:sp>
    <dsp:sp modelId="{41A0147E-741D-46C5-9E9E-C90F347B9071}">
      <dsp:nvSpPr>
        <dsp:cNvPr id="0" name=""/>
        <dsp:cNvSpPr/>
      </dsp:nvSpPr>
      <dsp:spPr>
        <a:xfrm>
          <a:off x="3176990" y="3529121"/>
          <a:ext cx="6964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45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7041" y="3571206"/>
        <a:ext cx="36352" cy="7270"/>
      </dsp:txXfrm>
    </dsp:sp>
    <dsp:sp modelId="{D46E32F5-34DD-4824-BD42-21F0562A1271}">
      <dsp:nvSpPr>
        <dsp:cNvPr id="0" name=""/>
        <dsp:cNvSpPr/>
      </dsp:nvSpPr>
      <dsp:spPr>
        <a:xfrm>
          <a:off x="17680" y="2626509"/>
          <a:ext cx="3161109" cy="189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897" tIns="162592" rIns="154897" bIns="16259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4. Create and Edit Videos</a:t>
          </a:r>
        </a:p>
      </dsp:txBody>
      <dsp:txXfrm>
        <a:off x="17680" y="2626509"/>
        <a:ext cx="3161109" cy="1896665"/>
      </dsp:txXfrm>
    </dsp:sp>
    <dsp:sp modelId="{8101F01D-8E2D-4B7D-8E1F-19CDF8E7C568}">
      <dsp:nvSpPr>
        <dsp:cNvPr id="0" name=""/>
        <dsp:cNvSpPr/>
      </dsp:nvSpPr>
      <dsp:spPr>
        <a:xfrm>
          <a:off x="7065154" y="3529121"/>
          <a:ext cx="6964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45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95205" y="3571206"/>
        <a:ext cx="36352" cy="7270"/>
      </dsp:txXfrm>
    </dsp:sp>
    <dsp:sp modelId="{1C365E19-DD35-4F97-8F6E-396A05109589}">
      <dsp:nvSpPr>
        <dsp:cNvPr id="0" name=""/>
        <dsp:cNvSpPr/>
      </dsp:nvSpPr>
      <dsp:spPr>
        <a:xfrm>
          <a:off x="3905845" y="2626509"/>
          <a:ext cx="3161109" cy="189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897" tIns="162592" rIns="154897" bIns="16259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5.Carry out VM with students</a:t>
          </a:r>
        </a:p>
      </dsp:txBody>
      <dsp:txXfrm>
        <a:off x="3905845" y="2626509"/>
        <a:ext cx="3161109" cy="1896665"/>
      </dsp:txXfrm>
    </dsp:sp>
    <dsp:sp modelId="{E695FA99-98E4-45D6-AD18-C5CA186D1BE0}">
      <dsp:nvSpPr>
        <dsp:cNvPr id="0" name=""/>
        <dsp:cNvSpPr/>
      </dsp:nvSpPr>
      <dsp:spPr>
        <a:xfrm>
          <a:off x="7794009" y="2626509"/>
          <a:ext cx="3161109" cy="189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897" tIns="162592" rIns="154897" bIns="16259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6. Fading of Video modeling</a:t>
          </a:r>
        </a:p>
      </dsp:txBody>
      <dsp:txXfrm>
        <a:off x="7794009" y="2626509"/>
        <a:ext cx="3161109" cy="1896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2B2E73"/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5722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483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2289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5302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8857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828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0772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1594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9009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056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975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6083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9336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9599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05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288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964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21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43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091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144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4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769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972800" cy="4525963"/>
          </a:xfrm>
          <a:prstGeom prst="rect">
            <a:avLst/>
          </a:prstGeom>
          <a:solidFill>
            <a:srgbClr val="F4F2EF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rgbClr val="2B2E7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77" y="5715001"/>
            <a:ext cx="124460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067" y="6553201"/>
            <a:ext cx="367453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98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rgbClr val="2B2E7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/>
          <a:stretch/>
        </p:blipFill>
        <p:spPr bwMode="auto">
          <a:xfrm>
            <a:off x="0" y="5791201"/>
            <a:ext cx="12192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62726"/>
            <a:ext cx="367453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5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DE783-A963-4BE7-9982-17DE90A83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Video Modeling</a:t>
            </a:r>
          </a:p>
        </p:txBody>
      </p:sp>
    </p:spTree>
    <p:extLst>
      <p:ext uri="{BB962C8B-B14F-4D97-AF65-F5344CB8AC3E}">
        <p14:creationId xmlns:p14="http://schemas.microsoft.com/office/powerpoint/2010/main" val="2167854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2948-B30E-4B16-9EAC-3600984D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Implement Video Modeling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91125-9103-4F62-A35A-C0A39CD20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lvl="0"/>
            <a:r>
              <a:rPr lang="en-US"/>
              <a:t>Tolerating, de-sensitizing, not for reinforcement</a:t>
            </a:r>
          </a:p>
          <a:p>
            <a:pPr lvl="0"/>
            <a:r>
              <a:rPr lang="en-US"/>
              <a:t>Introduction of new task analysis/lesson plan (for staff)</a:t>
            </a:r>
          </a:p>
          <a:p>
            <a:pPr lvl="0"/>
            <a:r>
              <a:rPr lang="en-US"/>
              <a:t>When student has demonstrated skill at home and want parents to begin implementing/generalizing at home (for parents)</a:t>
            </a:r>
          </a:p>
          <a:p>
            <a:pPr lvl="0"/>
            <a:r>
              <a:rPr lang="en-US"/>
              <a:t>While performing a task (pause between each step) </a:t>
            </a:r>
          </a:p>
          <a:p>
            <a:pPr lvl="0"/>
            <a:r>
              <a:rPr lang="en-US"/>
              <a:t>When performing a task (continue play and student performs with video)</a:t>
            </a:r>
          </a:p>
          <a:p>
            <a:r>
              <a:rPr lang="en-US"/>
              <a:t>Prior to performing a task </a:t>
            </a:r>
          </a:p>
        </p:txBody>
      </p:sp>
    </p:spTree>
    <p:extLst>
      <p:ext uri="{BB962C8B-B14F-4D97-AF65-F5344CB8AC3E}">
        <p14:creationId xmlns:p14="http://schemas.microsoft.com/office/powerpoint/2010/main" val="2186658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2999-A74F-404A-BA88-53036023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Video Modeling (BVM)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068E-DCE6-492A-9E9D-A30516EDD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Learner watches a video of an actor other than himself</a:t>
            </a:r>
            <a:endParaRPr lang="en-US"/>
          </a:p>
          <a:p>
            <a:r>
              <a:rPr lang="en-US" b="1"/>
              <a:t>Actor appropriately demonstrates a specific skill or routine </a:t>
            </a:r>
            <a:endParaRPr lang="en-US"/>
          </a:p>
          <a:p>
            <a:r>
              <a:rPr lang="en-US" b="1"/>
              <a:t>The learner then has the opportunity to imitate what was seen in the video</a:t>
            </a:r>
            <a:endParaRPr lang="en-US"/>
          </a:p>
          <a:p>
            <a:r>
              <a:rPr lang="en-US" b="1"/>
              <a:t>Relies on use of a spectator view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6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2999-A74F-404A-BA88-53036023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Video Modeling (BVM)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068E-DCE6-492A-9E9D-A30516EDD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Academic Example</a:t>
            </a:r>
          </a:p>
          <a:p>
            <a:r>
              <a:rPr lang="en-US"/>
              <a:t>Leisure Example</a:t>
            </a:r>
          </a:p>
          <a:p>
            <a:r>
              <a:rPr lang="en-US"/>
              <a:t>Motor Example</a:t>
            </a:r>
          </a:p>
          <a:p>
            <a:r>
              <a:rPr lang="en-US"/>
              <a:t>Communication Example</a:t>
            </a:r>
          </a:p>
          <a:p>
            <a:r>
              <a:rPr lang="en-US"/>
              <a:t>Domestic Example</a:t>
            </a:r>
          </a:p>
          <a:p>
            <a:r>
              <a:rPr lang="en-US"/>
              <a:t>Community Example</a:t>
            </a:r>
          </a:p>
        </p:txBody>
      </p:sp>
    </p:spTree>
    <p:extLst>
      <p:ext uri="{BB962C8B-B14F-4D97-AF65-F5344CB8AC3E}">
        <p14:creationId xmlns:p14="http://schemas.microsoft.com/office/powerpoint/2010/main" val="2831628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14973-B183-4A3E-B4DC-6DDC41ED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Self-Modeling (VSM)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1B1B4-0BDE-4677-8381-5DC243994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Involves the learner watching a video of themselves successfully demonstrating the target skill or routine</a:t>
            </a:r>
          </a:p>
          <a:p>
            <a:r>
              <a:rPr lang="en-US"/>
              <a:t>The learner then has the opportunity to imitate what was seen in the video </a:t>
            </a:r>
          </a:p>
          <a:p>
            <a:r>
              <a:rPr lang="en-US"/>
              <a:t>Relies on use of a spectator view</a:t>
            </a:r>
          </a:p>
        </p:txBody>
      </p:sp>
    </p:spTree>
    <p:extLst>
      <p:ext uri="{BB962C8B-B14F-4D97-AF65-F5344CB8AC3E}">
        <p14:creationId xmlns:p14="http://schemas.microsoft.com/office/powerpoint/2010/main" val="45416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14973-B183-4A3E-B4DC-6DDC41ED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Self-Modeling (VSM)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1B1B4-0BDE-4677-8381-5DC243994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Academic Example</a:t>
            </a:r>
          </a:p>
          <a:p>
            <a:r>
              <a:rPr lang="en-US"/>
              <a:t>Leisure Example</a:t>
            </a:r>
          </a:p>
          <a:p>
            <a:r>
              <a:rPr lang="en-US"/>
              <a:t>Motor Example</a:t>
            </a:r>
          </a:p>
          <a:p>
            <a:r>
              <a:rPr lang="en-US"/>
              <a:t>Communication Example</a:t>
            </a:r>
          </a:p>
          <a:p>
            <a:r>
              <a:rPr lang="en-US"/>
              <a:t>Domestic Example</a:t>
            </a:r>
          </a:p>
          <a:p>
            <a:r>
              <a:rPr lang="en-US"/>
              <a:t>Community Example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13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B232-C587-45CD-8B9E-4C67FDB8E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 Of View Video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03C8A-2E4B-4126-922D-3FA3F756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Involves recording a person engaging in the specific skill or routine</a:t>
            </a:r>
          </a:p>
          <a:p>
            <a:r>
              <a:rPr lang="en-US"/>
              <a:t>Video captures *** exactly what the learner will see through their own eyes while performing the skill or routine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92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B232-C587-45CD-8B9E-4C67FDB8E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 Of View Video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03C8A-2E4B-4126-922D-3FA3F756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Academic Example</a:t>
            </a:r>
          </a:p>
          <a:p>
            <a:r>
              <a:rPr lang="en-US"/>
              <a:t>Leisure Example</a:t>
            </a:r>
          </a:p>
          <a:p>
            <a:r>
              <a:rPr lang="en-US"/>
              <a:t>Motor Example</a:t>
            </a:r>
          </a:p>
          <a:p>
            <a:r>
              <a:rPr lang="en-US"/>
              <a:t>Communication Example</a:t>
            </a:r>
          </a:p>
          <a:p>
            <a:r>
              <a:rPr lang="en-US"/>
              <a:t>Domestic Example</a:t>
            </a:r>
          </a:p>
          <a:p>
            <a:r>
              <a:rPr lang="en-US"/>
              <a:t>Community Example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50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8655-74C1-4313-B8D5-76978E12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Prompting (VP)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AEE73-9AEF-48A2-AA3A-885C5CC8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Involves showing a video clip of one step of the task and then giving the learner the opportunity to complete that step before the next step is shown</a:t>
            </a:r>
          </a:p>
          <a:p>
            <a:r>
              <a:rPr lang="en-US"/>
              <a:t>Can be used with a spectator view or </a:t>
            </a:r>
            <a:r>
              <a:rPr lang="en-US" err="1"/>
              <a:t>POV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87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8655-74C1-4313-B8D5-76978E12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Prompting (VP)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AEE73-9AEF-48A2-AA3A-885C5CC8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Replaying certain clip/time</a:t>
            </a:r>
          </a:p>
          <a:p>
            <a:r>
              <a:rPr lang="en-US"/>
              <a:t> </a:t>
            </a:r>
          </a:p>
          <a:p>
            <a:r>
              <a:rPr lang="en-US"/>
              <a:t>One task video- work on individual step in isolation vs. entire task </a:t>
            </a:r>
          </a:p>
          <a:p>
            <a:r>
              <a:rPr lang="en-US"/>
              <a:t> </a:t>
            </a:r>
          </a:p>
          <a:p>
            <a:r>
              <a:rPr lang="en-US"/>
              <a:t>Develop Hierarchy of Prompting (Staff)</a:t>
            </a:r>
          </a:p>
          <a:p>
            <a:r>
              <a:rPr lang="en-US"/>
              <a:t> </a:t>
            </a:r>
          </a:p>
          <a:p>
            <a:r>
              <a:rPr lang="en-US"/>
              <a:t>Revision Ideas/Adaptation Ideas- meet with team</a:t>
            </a:r>
          </a:p>
          <a:p>
            <a:r>
              <a:rPr lang="en-US"/>
              <a:t> </a:t>
            </a:r>
          </a:p>
          <a:p>
            <a:r>
              <a:rPr lang="en-US"/>
              <a:t>Fading Prompts </a:t>
            </a:r>
          </a:p>
          <a:p>
            <a:r>
              <a:rPr lang="en-US"/>
              <a:t>What not to do vs. what to do videos and guidelines BLOOPER VIDEOS</a:t>
            </a:r>
          </a:p>
        </p:txBody>
      </p:sp>
    </p:spTree>
    <p:extLst>
      <p:ext uri="{BB962C8B-B14F-4D97-AF65-F5344CB8AC3E}">
        <p14:creationId xmlns:p14="http://schemas.microsoft.com/office/powerpoint/2010/main" val="1938083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86FFCF-EDE3-44AB-B197-AD06FA22A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/>
              <a:t>Creating video models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5B77BFC-3666-467C-B963-EB1CE2993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0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BE82786-3FA1-471D-BB93-A01643AE0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What Is Video Modeling?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251FD69-755F-49D7-863B-0865EDB06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A way to teach a skill either through broken down individual steps or in a sequential order to students </a:t>
            </a:r>
          </a:p>
          <a:p>
            <a:r>
              <a:rPr lang="en-US"/>
              <a:t>A way to teach staff and/or families how to teach, how to prompt, and how to remain consistent when teaching a student a certain task or skill </a:t>
            </a:r>
          </a:p>
          <a:p>
            <a:r>
              <a:rPr lang="en-US"/>
              <a:t>A tool for staff and families to identify and learn how and what correct responses should look like </a:t>
            </a:r>
          </a:p>
          <a:p>
            <a:r>
              <a:rPr lang="en-US"/>
              <a:t>Potential way to teach adaptive alternatives to staff for future problem solving for their students (I can explain what I mean if you want)</a:t>
            </a:r>
          </a:p>
          <a:p>
            <a:r>
              <a:rPr lang="en-US"/>
              <a:t>Potential way to increase speed and efficiency of performing an activity/task </a:t>
            </a:r>
          </a:p>
          <a:p>
            <a:endParaRPr lang="en-US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A748DA3-11BD-4393-B969-1DA41366A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/>
              <a:t>Tool for teachers to use in order to increase student learning</a:t>
            </a:r>
          </a:p>
          <a:p>
            <a:pPr lvl="0"/>
            <a:r>
              <a:rPr lang="en-US"/>
              <a:t>Tool for Parent Coaching/Training</a:t>
            </a:r>
          </a:p>
          <a:p>
            <a:pPr lvl="0"/>
            <a:r>
              <a:rPr lang="en-US"/>
              <a:t>Tool for staff training </a:t>
            </a:r>
          </a:p>
          <a:p>
            <a:pPr lvl="0"/>
            <a:r>
              <a:rPr lang="en-US"/>
              <a:t>Pre-Recorded Video (3 possible types/perspectives)</a:t>
            </a:r>
          </a:p>
          <a:p>
            <a:r>
              <a:rPr lang="en-US"/>
              <a:t>Visual Model of desired behavior</a:t>
            </a:r>
          </a:p>
        </p:txBody>
      </p:sp>
    </p:spTree>
    <p:extLst>
      <p:ext uri="{BB962C8B-B14F-4D97-AF65-F5344CB8AC3E}">
        <p14:creationId xmlns:p14="http://schemas.microsoft.com/office/powerpoint/2010/main" val="3249832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C8D3F7-C3DE-465F-A5D4-4333CD08001E}"/>
              </a:ext>
            </a:extLst>
          </p:cNvPr>
          <p:cNvSpPr/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rgbClr val="2B2E7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(Wertalik &amp; Armstrong, 2020)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54CDF15F-8CF6-4828-9AD1-8F658A8DB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032310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48BC768-2478-4001-B2EB-4E3C94F84759}"/>
              </a:ext>
            </a:extLst>
          </p:cNvPr>
          <p:cNvSpPr/>
          <p:nvPr/>
        </p:nvSpPr>
        <p:spPr>
          <a:xfrm>
            <a:off x="8608864" y="6214030"/>
            <a:ext cx="3142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US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Wertalik</a:t>
            </a:r>
            <a:r>
              <a:rPr lang="en-US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&amp; Armstrong, 2020)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98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086A8D5-0C26-42BB-A21D-0673E78F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/>
              <a:t>1. Select and Define Target Skill</a:t>
            </a:r>
            <a:br>
              <a:rPr lang="en-US"/>
            </a:br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FBBD9C-2401-49CC-BF5E-D4439D33C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8570976" cy="4525963"/>
          </a:xfrm>
        </p:spPr>
        <p:txBody>
          <a:bodyPr>
            <a:normAutofit/>
          </a:bodyPr>
          <a:lstStyle/>
          <a:p>
            <a:pPr lvl="0"/>
            <a:r>
              <a:rPr lang="en-US"/>
              <a:t>Movement cycle: Observable, repeatable contains movement </a:t>
            </a:r>
          </a:p>
          <a:p>
            <a:pPr lvl="0"/>
            <a:r>
              <a:rPr lang="en-US"/>
              <a:t>Steps to create movement cycles: 1. Select observable action verb 2 .Add “s” to end of action verb (present tense) 3. Identify relevant object (always singular) (Kubina &amp; Yurich, 2012)</a:t>
            </a:r>
          </a:p>
          <a:p>
            <a:pPr lvl="0"/>
            <a:r>
              <a:rPr lang="en-US"/>
              <a:t>Movement Cycle plus Context = Pinpoint</a:t>
            </a:r>
          </a:p>
          <a:p>
            <a:pPr lvl="0"/>
            <a:r>
              <a:rPr lang="en-US"/>
              <a:t>Pinpointing- Directly identifies clear, observable targeted actions or movements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466EF-6C7C-45E9-B24C-CF40A55E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2. Create Task Analysis and Data Sheet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B8704-A0FB-40B7-95F0-0090E910B1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3C7797-34D2-4DA0-A5FD-C263C5AA6C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7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82E2B-3BDC-41E1-A4C1-DF62B3241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3. Collect BSL Data and Set Step Mastery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039F4-4F18-47FA-9595-1776FEC1C1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Behavioral Fluency (“The fluid combination of accuracy plus speed that characterizes competent performance” (Binder, 1996)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4C4638-5D4F-43AE-A969-33452D1518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92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CBDDA-A68D-4353-880A-4653A5E5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4. Create and Edit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DC2A8-8B21-44B0-8218-C4CBA84FF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10972799" cy="4525963"/>
          </a:xfrm>
        </p:spPr>
        <p:txBody>
          <a:bodyPr>
            <a:normAutofit/>
          </a:bodyPr>
          <a:lstStyle/>
          <a:p>
            <a:pPr lvl="0"/>
            <a:r>
              <a:rPr lang="en-US"/>
              <a:t>Decide which perspective/type of video model to use (if self-modeling or video prompting, decide if you are going to use a spectator perspective or the point of view perspective)</a:t>
            </a:r>
          </a:p>
          <a:p>
            <a:pPr lvl="0"/>
            <a:r>
              <a:rPr lang="en-US"/>
              <a:t>Prepare outline/script and practice making video to ensure you are including what and how you want made as </a:t>
            </a:r>
            <a:r>
              <a:rPr lang="en-US" err="1"/>
              <a:t>wel</a:t>
            </a:r>
            <a:r>
              <a:rPr lang="en-US"/>
              <a:t> as identify best environment for activity/video </a:t>
            </a:r>
          </a:p>
          <a:p>
            <a:pPr lvl="0"/>
            <a:r>
              <a:rPr lang="en-US"/>
              <a:t>Identify best video recording equipment available </a:t>
            </a:r>
          </a:p>
          <a:p>
            <a:pPr lvl="0"/>
            <a:r>
              <a:rPr lang="en-US"/>
              <a:t>If possible, remove/limit unwanted noise or materials </a:t>
            </a:r>
          </a:p>
          <a:p>
            <a:pPr lvl="0"/>
            <a:r>
              <a:rPr lang="en-US"/>
              <a:t>Split video into steps if wanting to teach in this way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21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5EF49-8997-4D6B-80E2-4D40AEFD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5. Carry out VM with students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0F22D-DED4-48BF-B985-E47AEFA257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ED24D-06DC-413D-A3F6-11572F43C6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32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21D40-BB37-461C-81F4-C19E3701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/>
            </a:br>
            <a:r>
              <a:rPr lang="en-US"/>
              <a:t>6. Fading of Video modeling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4CC50-5255-4EE0-A1CD-6B7AE56E47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Fading of Video modeling</a:t>
            </a:r>
          </a:p>
          <a:p>
            <a:r>
              <a:rPr lang="en-US"/>
              <a:t>Examples-chunking, time delay, delete scenes (forward or backward chaining) </a:t>
            </a:r>
          </a:p>
          <a:p>
            <a:r>
              <a:rPr lang="en-US"/>
              <a:t> </a:t>
            </a:r>
          </a:p>
          <a:p>
            <a:r>
              <a:rPr lang="en-US"/>
              <a:t>*Where to discuss correction procedures, prompting procedures, and providing reinforcement during video?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CD391-735A-4071-AEDC-380868C36A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8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191B-26A8-4286-A577-8319D8E31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Microsoft Teams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B14ED-CBB9-45F1-B827-552A3E08C6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u="sng"/>
              <a:t>**</a:t>
            </a:r>
            <a:r>
              <a:rPr lang="en-US"/>
              <a:t>iPad accessible- Movie editor? </a:t>
            </a:r>
          </a:p>
          <a:p>
            <a:r>
              <a:rPr lang="en-US"/>
              <a:t>How are we getting them to parents? (Email will not allow for video size)</a:t>
            </a:r>
          </a:p>
          <a:p>
            <a:r>
              <a:rPr lang="en-US"/>
              <a:t>Send through Microsoft Team?</a:t>
            </a:r>
          </a:p>
          <a:p>
            <a:r>
              <a:rPr lang="en-US"/>
              <a:t>Parent Resources- upload – INTERNAL VIDEO CLEARANCE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88B4D-D686-4CFA-9134-7DAB5A067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8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BE77-E11A-4671-8CC3-E711DF8DB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Prerequisite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8C446-B5DA-4E67-8C62-CFD7A22C20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Motor Imitation- Just because 18-year-old can’t imitate, should we be teaching in context instead?  Really looking at imitation tasks as functional not only tapping table or touching nose</a:t>
            </a:r>
          </a:p>
          <a:p>
            <a:endParaRPr lang="en-US"/>
          </a:p>
          <a:p>
            <a:r>
              <a:rPr lang="en-US"/>
              <a:t>Teachers edit those imitation to targets to be more functional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C87EE-3A80-4344-83A8-4A249855C9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/>
              <a:t> Imitation skills</a:t>
            </a:r>
          </a:p>
          <a:p>
            <a:pPr lvl="0"/>
            <a:r>
              <a:rPr lang="en-US"/>
              <a:t>Consider age appropriateness of task being modeled (too complex or detailed?)</a:t>
            </a:r>
          </a:p>
          <a:p>
            <a:pPr lvl="0"/>
            <a:r>
              <a:rPr lang="en-US"/>
              <a:t>Attention to video (if student only attends for 5 seconds do not start with 15 step TA) </a:t>
            </a:r>
          </a:p>
          <a:p>
            <a:pPr lvl="0"/>
            <a:r>
              <a:rPr lang="en-US"/>
              <a:t>Vision, Hearing, Reading skills, operating technology (help determine format of video potentially)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5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F2BF-73D3-426D-B33E-47FC6CA0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Can Benefit?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2972-CB7A-4212-93A8-FA45FA245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10972799" cy="4525963"/>
          </a:xfrm>
        </p:spPr>
        <p:txBody>
          <a:bodyPr>
            <a:normAutofit/>
          </a:bodyPr>
          <a:lstStyle/>
          <a:p>
            <a:pPr lvl="0"/>
            <a:r>
              <a:rPr lang="en-US"/>
              <a:t>Everyone and Anyone! (I think that sums it up! 😊 )</a:t>
            </a:r>
          </a:p>
          <a:p>
            <a:pPr lvl="0"/>
            <a:r>
              <a:rPr lang="en-US"/>
              <a:t>All ages</a:t>
            </a:r>
          </a:p>
          <a:p>
            <a:pPr lvl="0"/>
            <a:r>
              <a:rPr lang="en-US"/>
              <a:t>All dev. levels</a:t>
            </a:r>
          </a:p>
          <a:p>
            <a:pPr lvl="0"/>
            <a:r>
              <a:rPr lang="en-US"/>
              <a:t>Promotes staff teaching the same way to do a task (consistency)</a:t>
            </a:r>
          </a:p>
          <a:p>
            <a:pPr lvl="0"/>
            <a:r>
              <a:rPr lang="en-US"/>
              <a:t>Takes place in natural environment where skill is to be used</a:t>
            </a:r>
          </a:p>
          <a:p>
            <a:pPr lvl="0"/>
            <a:r>
              <a:rPr lang="en-US"/>
              <a:t>Students with </a:t>
            </a:r>
            <a:r>
              <a:rPr lang="en-US" err="1"/>
              <a:t>ASD</a:t>
            </a:r>
            <a:r>
              <a:rPr lang="en-US"/>
              <a:t> often need increased time to complete or </a:t>
            </a:r>
          </a:p>
          <a:p>
            <a:pPr lvl="0"/>
            <a:r>
              <a:rPr lang="en-US"/>
              <a:t>Helps with consistency of skills especially during times of teletherapy and now with social distancing factors when working with one another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3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AF659-26B6-49BD-B5CE-0EF0A2D5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To Support Video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72810-16BB-4BA3-835B-96A02B8850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AD4B6-E6C2-4E41-984C-E40B8F936B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04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6A947596-38E9-4550-9330-2079D0E9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/>
              <a:t>Applications for video models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8A326E0-B1C7-41AB-87B8-FD75226C5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9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0A2A7E8-9B79-405E-860E-BD4F6AC67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Student Skill Acquisition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9C13850-CE77-4A80-97DB-63B639609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Self hep skills</a:t>
            </a:r>
          </a:p>
          <a:p>
            <a:r>
              <a:rPr lang="en-US"/>
              <a:t>Leisure Skills</a:t>
            </a:r>
          </a:p>
          <a:p>
            <a:r>
              <a:rPr lang="en-US"/>
              <a:t>Task Analysis Activities</a:t>
            </a:r>
          </a:p>
          <a:p>
            <a:r>
              <a:rPr lang="en-US"/>
              <a:t>Daily Living/Life Skills</a:t>
            </a:r>
          </a:p>
          <a:p>
            <a:r>
              <a:rPr lang="en-US"/>
              <a:t>Social Skills</a:t>
            </a:r>
          </a:p>
          <a:p>
            <a:r>
              <a:rPr lang="en-US"/>
              <a:t>Academics</a:t>
            </a:r>
          </a:p>
          <a:p>
            <a:r>
              <a:rPr lang="en-US"/>
              <a:t>Vocational skills</a:t>
            </a:r>
          </a:p>
          <a:p>
            <a:r>
              <a:rPr lang="en-US"/>
              <a:t>Community skills </a:t>
            </a:r>
          </a:p>
          <a:p>
            <a:r>
              <a:rPr lang="en-US"/>
              <a:t>Play </a:t>
            </a:r>
          </a:p>
          <a:p>
            <a:r>
              <a:rPr lang="en-US"/>
              <a:t>Home Exercise Programs/Fitness Routines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5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27D0-CF65-47FF-847D-EE133213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Staff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5297-A595-4F98-ACF2-B264E88B9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Data input procedures</a:t>
            </a:r>
          </a:p>
          <a:p>
            <a:pPr lvl="0"/>
            <a:r>
              <a:rPr lang="en-US"/>
              <a:t>Lesson plan implementation</a:t>
            </a:r>
          </a:p>
          <a:p>
            <a:pPr lvl="0"/>
            <a:r>
              <a:rPr lang="en-US"/>
              <a:t>Prompting Procedures</a:t>
            </a:r>
          </a:p>
          <a:p>
            <a:pPr lvl="0"/>
            <a:r>
              <a:rPr lang="en-US"/>
              <a:t>Adaptive/Alternative ways to complete/perform a task or step</a:t>
            </a:r>
          </a:p>
          <a:p>
            <a:pPr lvl="0"/>
            <a:r>
              <a:rPr lang="en-US"/>
              <a:t>How to teach error correction procedures </a:t>
            </a:r>
          </a:p>
          <a:p>
            <a:pPr lvl="0"/>
            <a:r>
              <a:rPr lang="en-US"/>
              <a:t>General Modeling showing what the staff should be doing during student routine (Perspective of student AND showing STAFF appropriate behavior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6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6011F-515A-458E-ACD6-F287A923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DFD52-7A1C-44C4-95B5-BBF9461D7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Behavior Interventions/Training</a:t>
            </a:r>
          </a:p>
          <a:p>
            <a:pPr lvl="0"/>
            <a:r>
              <a:rPr lang="en-US"/>
              <a:t>Lesson Plan Implementation</a:t>
            </a:r>
          </a:p>
          <a:p>
            <a:pPr lvl="0"/>
            <a:r>
              <a:rPr lang="en-US"/>
              <a:t>Prompting procedures</a:t>
            </a:r>
          </a:p>
          <a:p>
            <a:pPr lvl="0"/>
            <a:r>
              <a:rPr lang="en-US"/>
              <a:t>Examples of correct response/performance of activities and tasks </a:t>
            </a:r>
          </a:p>
          <a:p>
            <a:pPr lvl="0"/>
            <a:r>
              <a:rPr lang="en-US"/>
              <a:t>Ways to generalize skills learned at school in home or in community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53886"/>
      </p:ext>
    </p:extLst>
  </p:cSld>
  <p:clrMapOvr>
    <a:masterClrMapping/>
  </p:clrMapOvr>
</p:sld>
</file>

<file path=ppt/theme/theme1.xml><?xml version="1.0" encoding="utf-8"?>
<a:theme xmlns:a="http://schemas.openxmlformats.org/drawingml/2006/main" name="The Summit Center Power 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2dee68-cb5d-4403-acff-b9830f19cd42">
      <UserInfo>
        <DisplayName>Folaron, Nicole</DisplayName>
        <AccountId>58</AccountId>
        <AccountType/>
      </UserInfo>
      <UserInfo>
        <DisplayName>Epstein, Rachel</DisplayName>
        <AccountId>49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B2B3A8F353144A9439612AB3EB291" ma:contentTypeVersion="8" ma:contentTypeDescription="Create a new document." ma:contentTypeScope="" ma:versionID="3ce53927e38b9ce79c7719a73e04f0ce">
  <xsd:schema xmlns:xsd="http://www.w3.org/2001/XMLSchema" xmlns:xs="http://www.w3.org/2001/XMLSchema" xmlns:p="http://schemas.microsoft.com/office/2006/metadata/properties" xmlns:ns2="685e9c56-91b1-47e9-8e7c-f4dcb8e01ccd" xmlns:ns3="ff2dee68-cb5d-4403-acff-b9830f19cd42" targetNamespace="http://schemas.microsoft.com/office/2006/metadata/properties" ma:root="true" ma:fieldsID="29b230aa619d002567f3b10865773b8a" ns2:_="" ns3:_="">
    <xsd:import namespace="685e9c56-91b1-47e9-8e7c-f4dcb8e01ccd"/>
    <xsd:import namespace="ff2dee68-cb5d-4403-acff-b9830f19cd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e9c56-91b1-47e9-8e7c-f4dcb8e01c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dee68-cb5d-4403-acff-b9830f19cd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CC3A58-C0C9-449E-8740-7117CB54D0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DC5685-51C6-4954-B917-883B532C6BE7}">
  <ds:schemaRefs>
    <ds:schemaRef ds:uri="7744e7b3-3fca-4794-b36f-adc9d6f458ce"/>
    <ds:schemaRef ds:uri="d1e96f50-8ac8-4e75-ab38-2373bba27c2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0BAF351-C711-4412-AEE7-EE4ED43135FE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27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The Summit Center Power Point Template</vt:lpstr>
      <vt:lpstr>Custom Design</vt:lpstr>
      <vt:lpstr>Video Modeling</vt:lpstr>
      <vt:lpstr>What Is Video Modeling?</vt:lpstr>
      <vt:lpstr>Prerequisite Skills</vt:lpstr>
      <vt:lpstr>Who Can Benefit?</vt:lpstr>
      <vt:lpstr>Research To Support Video Modeling</vt:lpstr>
      <vt:lpstr>Applications for video models</vt:lpstr>
      <vt:lpstr>Student Skill Acquisition</vt:lpstr>
      <vt:lpstr>Staff Training</vt:lpstr>
      <vt:lpstr>Parent Training</vt:lpstr>
      <vt:lpstr>How To Implement Video Modeling </vt:lpstr>
      <vt:lpstr>Basic Video Modeling (BVM)</vt:lpstr>
      <vt:lpstr>Basic Video Modeling (BVM)</vt:lpstr>
      <vt:lpstr>Video Self-Modeling (VSM)</vt:lpstr>
      <vt:lpstr>Video Self-Modeling (VSM)</vt:lpstr>
      <vt:lpstr>Point Of View Video Modeling</vt:lpstr>
      <vt:lpstr>Point Of View Video Modeling</vt:lpstr>
      <vt:lpstr>Video Prompting (VP)</vt:lpstr>
      <vt:lpstr>Video Prompting (VP)</vt:lpstr>
      <vt:lpstr>Creating video models</vt:lpstr>
      <vt:lpstr>PowerPoint Presentation</vt:lpstr>
      <vt:lpstr>1. Select and Define Target Skill </vt:lpstr>
      <vt:lpstr>2. Create Task Analysis and Data Sheet </vt:lpstr>
      <vt:lpstr>3. Collect BSL Data and Set Step Mastery Criteria</vt:lpstr>
      <vt:lpstr>4. Create and Edit Videos</vt:lpstr>
      <vt:lpstr>5. Carry out VM with students </vt:lpstr>
      <vt:lpstr> 6. Fading of Video modeling </vt:lpstr>
      <vt:lpstr>Microsoft Teams App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Modeling</dc:title>
  <dc:creator>Ray, Christine</dc:creator>
  <cp:revision>1</cp:revision>
  <dcterms:created xsi:type="dcterms:W3CDTF">2020-08-18T12:16:07Z</dcterms:created>
  <dcterms:modified xsi:type="dcterms:W3CDTF">2021-11-15T18:46:38Z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0x0101001EFB2B3A8F353144A9439612AB3EB291</vt:lpwstr>
  </property>
  <property fmtid="{D5CDD505-2E9C-101B-9397-08002B2CF9AE}" pid="3" name="xd_ProgID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</Properties>
</file>