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7E407-61BE-4356-A3A2-3DC178BDDF25}" v="3" dt="2023-04-04T15:05:35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ibetta, Shawn" userId="a211a3ab-4d20-4690-83b5-aa941ca306f2" providerId="ADAL" clId="{6A67E407-61BE-4356-A3A2-3DC178BDDF25}"/>
    <pc:docChg chg="undo custSel addSld delSld modSld">
      <pc:chgData name="Scibetta, Shawn" userId="a211a3ab-4d20-4690-83b5-aa941ca306f2" providerId="ADAL" clId="{6A67E407-61BE-4356-A3A2-3DC178BDDF25}" dt="2023-04-04T15:15:42.164" v="2123" actId="26606"/>
      <pc:docMkLst>
        <pc:docMk/>
      </pc:docMkLst>
      <pc:sldChg chg="addSp delSp modSp mod setBg setClrOvrMap">
        <pc:chgData name="Scibetta, Shawn" userId="a211a3ab-4d20-4690-83b5-aa941ca306f2" providerId="ADAL" clId="{6A67E407-61BE-4356-A3A2-3DC178BDDF25}" dt="2023-04-04T15:06:46.416" v="2098" actId="255"/>
        <pc:sldMkLst>
          <pc:docMk/>
          <pc:sldMk cId="3340645971" sldId="256"/>
        </pc:sldMkLst>
        <pc:spChg chg="mod">
          <ac:chgData name="Scibetta, Shawn" userId="a211a3ab-4d20-4690-83b5-aa941ca306f2" providerId="ADAL" clId="{6A67E407-61BE-4356-A3A2-3DC178BDDF25}" dt="2023-04-04T15:06:32.351" v="2097" actId="26606"/>
          <ac:spMkLst>
            <pc:docMk/>
            <pc:sldMk cId="3340645971" sldId="256"/>
            <ac:spMk id="2" creationId="{3A9204D4-E39E-F510-1FA4-368CCF8CABDA}"/>
          </ac:spMkLst>
        </pc:spChg>
        <pc:spChg chg="mod">
          <ac:chgData name="Scibetta, Shawn" userId="a211a3ab-4d20-4690-83b5-aa941ca306f2" providerId="ADAL" clId="{6A67E407-61BE-4356-A3A2-3DC178BDDF25}" dt="2023-04-04T15:06:46.416" v="2098" actId="255"/>
          <ac:spMkLst>
            <pc:docMk/>
            <pc:sldMk cId="3340645971" sldId="256"/>
            <ac:spMk id="3" creationId="{C2202C1C-CA98-3E05-A0F1-0ECB3628392B}"/>
          </ac:spMkLst>
        </pc:spChg>
        <pc:spChg chg="add del">
          <ac:chgData name="Scibetta, Shawn" userId="a211a3ab-4d20-4690-83b5-aa941ca306f2" providerId="ADAL" clId="{6A67E407-61BE-4356-A3A2-3DC178BDDF25}" dt="2023-04-04T15:06:27.001" v="2092" actId="26606"/>
          <ac:spMkLst>
            <pc:docMk/>
            <pc:sldMk cId="3340645971" sldId="256"/>
            <ac:spMk id="8" creationId="{6F5A5072-7B47-4D32-B52A-4EBBF590B8A5}"/>
          </ac:spMkLst>
        </pc:spChg>
        <pc:spChg chg="add del">
          <ac:chgData name="Scibetta, Shawn" userId="a211a3ab-4d20-4690-83b5-aa941ca306f2" providerId="ADAL" clId="{6A67E407-61BE-4356-A3A2-3DC178BDDF25}" dt="2023-04-04T15:06:21.683" v="2088" actId="26606"/>
          <ac:spMkLst>
            <pc:docMk/>
            <pc:sldMk cId="3340645971" sldId="256"/>
            <ac:spMk id="9" creationId="{7D9D36D6-2AC5-46A1-A849-4C82D5264A3A}"/>
          </ac:spMkLst>
        </pc:spChg>
        <pc:spChg chg="add del">
          <ac:chgData name="Scibetta, Shawn" userId="a211a3ab-4d20-4690-83b5-aa941ca306f2" providerId="ADAL" clId="{6A67E407-61BE-4356-A3A2-3DC178BDDF25}" dt="2023-04-04T15:06:27.001" v="2092" actId="26606"/>
          <ac:spMkLst>
            <pc:docMk/>
            <pc:sldMk cId="3340645971" sldId="256"/>
            <ac:spMk id="10" creationId="{9715DAF0-AE1B-46C9-8A6B-DB2AA05AB91D}"/>
          </ac:spMkLst>
        </pc:spChg>
        <pc:spChg chg="add del">
          <ac:chgData name="Scibetta, Shawn" userId="a211a3ab-4d20-4690-83b5-aa941ca306f2" providerId="ADAL" clId="{6A67E407-61BE-4356-A3A2-3DC178BDDF25}" dt="2023-04-04T15:06:25.543" v="2090" actId="26606"/>
          <ac:spMkLst>
            <pc:docMk/>
            <pc:sldMk cId="3340645971" sldId="256"/>
            <ac:spMk id="11" creationId="{007891EC-4501-44ED-A8C8-B11B6DB767AB}"/>
          </ac:spMkLst>
        </pc:spChg>
        <pc:spChg chg="add del">
          <ac:chgData name="Scibetta, Shawn" userId="a211a3ab-4d20-4690-83b5-aa941ca306f2" providerId="ADAL" clId="{6A67E407-61BE-4356-A3A2-3DC178BDDF25}" dt="2023-04-04T15:06:25.543" v="2090" actId="26606"/>
          <ac:spMkLst>
            <pc:docMk/>
            <pc:sldMk cId="3340645971" sldId="256"/>
            <ac:spMk id="12" creationId="{C1DD1A8A-57D5-4A81-AD04-532B043C5611}"/>
          </ac:spMkLst>
        </pc:spChg>
        <pc:spChg chg="add del">
          <ac:chgData name="Scibetta, Shawn" userId="a211a3ab-4d20-4690-83b5-aa941ca306f2" providerId="ADAL" clId="{6A67E407-61BE-4356-A3A2-3DC178BDDF25}" dt="2023-04-04T15:06:27.001" v="2092" actId="26606"/>
          <ac:spMkLst>
            <pc:docMk/>
            <pc:sldMk cId="3340645971" sldId="256"/>
            <ac:spMk id="14" creationId="{AFF4A713-7B75-4B21-90D7-5AB19547C728}"/>
          </ac:spMkLst>
        </pc:spChg>
        <pc:spChg chg="add del">
          <ac:chgData name="Scibetta, Shawn" userId="a211a3ab-4d20-4690-83b5-aa941ca306f2" providerId="ADAL" clId="{6A67E407-61BE-4356-A3A2-3DC178BDDF25}" dt="2023-04-04T15:06:27.001" v="2092" actId="26606"/>
          <ac:spMkLst>
            <pc:docMk/>
            <pc:sldMk cId="3340645971" sldId="256"/>
            <ac:spMk id="15" creationId="{6016219D-510E-4184-9090-6D5578A87BD1}"/>
          </ac:spMkLst>
        </pc:spChg>
        <pc:spChg chg="add del">
          <ac:chgData name="Scibetta, Shawn" userId="a211a3ab-4d20-4690-83b5-aa941ca306f2" providerId="ADAL" clId="{6A67E407-61BE-4356-A3A2-3DC178BDDF25}" dt="2023-04-04T15:06:27.001" v="2092" actId="26606"/>
          <ac:spMkLst>
            <pc:docMk/>
            <pc:sldMk cId="3340645971" sldId="256"/>
            <ac:spMk id="16" creationId="{DC631C0B-6DA6-4E57-8231-CE32B3434A7E}"/>
          </ac:spMkLst>
        </pc:spChg>
        <pc:spChg chg="add del">
          <ac:chgData name="Scibetta, Shawn" userId="a211a3ab-4d20-4690-83b5-aa941ca306f2" providerId="ADAL" clId="{6A67E407-61BE-4356-A3A2-3DC178BDDF25}" dt="2023-04-04T15:06:27.001" v="2092" actId="26606"/>
          <ac:spMkLst>
            <pc:docMk/>
            <pc:sldMk cId="3340645971" sldId="256"/>
            <ac:spMk id="18" creationId="{C29501E6-A978-4A61-9689-9085AF97A53A}"/>
          </ac:spMkLst>
        </pc:spChg>
        <pc:spChg chg="add del">
          <ac:chgData name="Scibetta, Shawn" userId="a211a3ab-4d20-4690-83b5-aa941ca306f2" providerId="ADAL" clId="{6A67E407-61BE-4356-A3A2-3DC178BDDF25}" dt="2023-04-04T15:06:31.674" v="2094" actId="26606"/>
          <ac:spMkLst>
            <pc:docMk/>
            <pc:sldMk cId="3340645971" sldId="256"/>
            <ac:spMk id="20" creationId="{787F4F1C-8D3D-4EC1-B72D-A0470A5A08B8}"/>
          </ac:spMkLst>
        </pc:spChg>
        <pc:spChg chg="add del">
          <ac:chgData name="Scibetta, Shawn" userId="a211a3ab-4d20-4690-83b5-aa941ca306f2" providerId="ADAL" clId="{6A67E407-61BE-4356-A3A2-3DC178BDDF25}" dt="2023-04-04T15:06:32.336" v="2096" actId="26606"/>
          <ac:spMkLst>
            <pc:docMk/>
            <pc:sldMk cId="3340645971" sldId="256"/>
            <ac:spMk id="29" creationId="{7D9D36D6-2AC5-46A1-A849-4C82D5264A3A}"/>
          </ac:spMkLst>
        </pc:spChg>
        <pc:spChg chg="add">
          <ac:chgData name="Scibetta, Shawn" userId="a211a3ab-4d20-4690-83b5-aa941ca306f2" providerId="ADAL" clId="{6A67E407-61BE-4356-A3A2-3DC178BDDF25}" dt="2023-04-04T15:06:32.351" v="2097" actId="26606"/>
          <ac:spMkLst>
            <pc:docMk/>
            <pc:sldMk cId="3340645971" sldId="256"/>
            <ac:spMk id="32" creationId="{71B2258F-86CA-4D4D-8270-BC05FCDEBFB3}"/>
          </ac:spMkLst>
        </pc:spChg>
        <pc:grpChg chg="add del">
          <ac:chgData name="Scibetta, Shawn" userId="a211a3ab-4d20-4690-83b5-aa941ca306f2" providerId="ADAL" clId="{6A67E407-61BE-4356-A3A2-3DC178BDDF25}" dt="2023-04-04T15:06:31.674" v="2094" actId="26606"/>
          <ac:grpSpMkLst>
            <pc:docMk/>
            <pc:sldMk cId="3340645971" sldId="256"/>
            <ac:grpSpMk id="21" creationId="{D1E3DD61-64DB-46AD-B249-E273CD86B051}"/>
          </ac:grpSpMkLst>
        </pc:grpChg>
        <pc:picChg chg="add del">
          <ac:chgData name="Scibetta, Shawn" userId="a211a3ab-4d20-4690-83b5-aa941ca306f2" providerId="ADAL" clId="{6A67E407-61BE-4356-A3A2-3DC178BDDF25}" dt="2023-04-04T15:06:21.683" v="2088" actId="26606"/>
          <ac:picMkLst>
            <pc:docMk/>
            <pc:sldMk cId="3340645971" sldId="256"/>
            <ac:picMk id="5" creationId="{AA8B1AB3-680A-E7B2-D013-93366B103E8A}"/>
          </ac:picMkLst>
        </pc:picChg>
        <pc:picChg chg="add del">
          <ac:chgData name="Scibetta, Shawn" userId="a211a3ab-4d20-4690-83b5-aa941ca306f2" providerId="ADAL" clId="{6A67E407-61BE-4356-A3A2-3DC178BDDF25}" dt="2023-04-04T15:06:25.543" v="2090" actId="26606"/>
          <ac:picMkLst>
            <pc:docMk/>
            <pc:sldMk cId="3340645971" sldId="256"/>
            <ac:picMk id="13" creationId="{28A38DCC-9E09-1F83-6BF7-97E4C56802B3}"/>
          </ac:picMkLst>
        </pc:picChg>
        <pc:picChg chg="add del">
          <ac:chgData name="Scibetta, Shawn" userId="a211a3ab-4d20-4690-83b5-aa941ca306f2" providerId="ADAL" clId="{6A67E407-61BE-4356-A3A2-3DC178BDDF25}" dt="2023-04-04T15:06:32.336" v="2096" actId="26606"/>
          <ac:picMkLst>
            <pc:docMk/>
            <pc:sldMk cId="3340645971" sldId="256"/>
            <ac:picMk id="30" creationId="{AA8B1AB3-680A-E7B2-D013-93366B103E8A}"/>
          </ac:picMkLst>
        </pc:picChg>
        <pc:picChg chg="add">
          <ac:chgData name="Scibetta, Shawn" userId="a211a3ab-4d20-4690-83b5-aa941ca306f2" providerId="ADAL" clId="{6A67E407-61BE-4356-A3A2-3DC178BDDF25}" dt="2023-04-04T15:06:32.351" v="2097" actId="26606"/>
          <ac:picMkLst>
            <pc:docMk/>
            <pc:sldMk cId="3340645971" sldId="256"/>
            <ac:picMk id="33" creationId="{BDC89D7B-F92D-AEA2-322B-1B0AAE7650EC}"/>
          </ac:picMkLst>
        </pc:picChg>
      </pc:sldChg>
      <pc:sldChg chg="addSp delSp modSp new mod setBg">
        <pc:chgData name="Scibetta, Shawn" userId="a211a3ab-4d20-4690-83b5-aa941ca306f2" providerId="ADAL" clId="{6A67E407-61BE-4356-A3A2-3DC178BDDF25}" dt="2023-04-04T15:07:38.088" v="2099" actId="26606"/>
        <pc:sldMkLst>
          <pc:docMk/>
          <pc:sldMk cId="2868926783" sldId="257"/>
        </pc:sldMkLst>
        <pc:spChg chg="mod">
          <ac:chgData name="Scibetta, Shawn" userId="a211a3ab-4d20-4690-83b5-aa941ca306f2" providerId="ADAL" clId="{6A67E407-61BE-4356-A3A2-3DC178BDDF25}" dt="2023-04-04T15:07:38.088" v="2099" actId="26606"/>
          <ac:spMkLst>
            <pc:docMk/>
            <pc:sldMk cId="2868926783" sldId="257"/>
            <ac:spMk id="2" creationId="{00240FAD-0FE7-32A7-FDA6-EB7221F010DD}"/>
          </ac:spMkLst>
        </pc:spChg>
        <pc:spChg chg="del mod">
          <ac:chgData name="Scibetta, Shawn" userId="a211a3ab-4d20-4690-83b5-aa941ca306f2" providerId="ADAL" clId="{6A67E407-61BE-4356-A3A2-3DC178BDDF25}" dt="2023-04-04T15:07:38.088" v="2099" actId="26606"/>
          <ac:spMkLst>
            <pc:docMk/>
            <pc:sldMk cId="2868926783" sldId="257"/>
            <ac:spMk id="3" creationId="{59A92F70-9A6B-EBF7-F5F0-FEAF0EC6C04D}"/>
          </ac:spMkLst>
        </pc:spChg>
        <pc:spChg chg="add">
          <ac:chgData name="Scibetta, Shawn" userId="a211a3ab-4d20-4690-83b5-aa941ca306f2" providerId="ADAL" clId="{6A67E407-61BE-4356-A3A2-3DC178BDDF25}" dt="2023-04-04T15:07:38.088" v="2099" actId="26606"/>
          <ac:spMkLst>
            <pc:docMk/>
            <pc:sldMk cId="2868926783" sldId="257"/>
            <ac:spMk id="9" creationId="{2E442304-DDBD-4F7B-8017-36BCC863FB40}"/>
          </ac:spMkLst>
        </pc:spChg>
        <pc:spChg chg="add">
          <ac:chgData name="Scibetta, Shawn" userId="a211a3ab-4d20-4690-83b5-aa941ca306f2" providerId="ADAL" clId="{6A67E407-61BE-4356-A3A2-3DC178BDDF25}" dt="2023-04-04T15:07:38.088" v="2099" actId="26606"/>
          <ac:spMkLst>
            <pc:docMk/>
            <pc:sldMk cId="2868926783" sldId="257"/>
            <ac:spMk id="11" creationId="{5E107275-3853-46FD-A241-DE4355A42675}"/>
          </ac:spMkLst>
        </pc:spChg>
        <pc:graphicFrameChg chg="add">
          <ac:chgData name="Scibetta, Shawn" userId="a211a3ab-4d20-4690-83b5-aa941ca306f2" providerId="ADAL" clId="{6A67E407-61BE-4356-A3A2-3DC178BDDF25}" dt="2023-04-04T15:07:38.088" v="2099" actId="26606"/>
          <ac:graphicFrameMkLst>
            <pc:docMk/>
            <pc:sldMk cId="2868926783" sldId="257"/>
            <ac:graphicFrameMk id="5" creationId="{5C8CBF7B-B219-5981-EC85-E7F4EB17960E}"/>
          </ac:graphicFrameMkLst>
        </pc:graphicFrameChg>
      </pc:sldChg>
      <pc:sldChg chg="addSp delSp modSp new mod setBg setClrOvrMap">
        <pc:chgData name="Scibetta, Shawn" userId="a211a3ab-4d20-4690-83b5-aa941ca306f2" providerId="ADAL" clId="{6A67E407-61BE-4356-A3A2-3DC178BDDF25}" dt="2023-04-04T15:08:25.072" v="2104" actId="26606"/>
        <pc:sldMkLst>
          <pc:docMk/>
          <pc:sldMk cId="1017446772" sldId="258"/>
        </pc:sldMkLst>
        <pc:spChg chg="mod">
          <ac:chgData name="Scibetta, Shawn" userId="a211a3ab-4d20-4690-83b5-aa941ca306f2" providerId="ADAL" clId="{6A67E407-61BE-4356-A3A2-3DC178BDDF25}" dt="2023-04-04T15:08:25.072" v="2104" actId="26606"/>
          <ac:spMkLst>
            <pc:docMk/>
            <pc:sldMk cId="1017446772" sldId="258"/>
            <ac:spMk id="2" creationId="{36CD044D-E60E-EF76-0BCE-F57CBECC2AE5}"/>
          </ac:spMkLst>
        </pc:spChg>
        <pc:spChg chg="add del mod">
          <ac:chgData name="Scibetta, Shawn" userId="a211a3ab-4d20-4690-83b5-aa941ca306f2" providerId="ADAL" clId="{6A67E407-61BE-4356-A3A2-3DC178BDDF25}" dt="2023-04-04T15:08:25.072" v="2104" actId="26606"/>
          <ac:spMkLst>
            <pc:docMk/>
            <pc:sldMk cId="1017446772" sldId="258"/>
            <ac:spMk id="3" creationId="{FAFE3FF9-74C3-025E-8FFD-174B19364C9D}"/>
          </ac:spMkLst>
        </pc:spChg>
        <pc:spChg chg="add del">
          <ac:chgData name="Scibetta, Shawn" userId="a211a3ab-4d20-4690-83b5-aa941ca306f2" providerId="ADAL" clId="{6A67E407-61BE-4356-A3A2-3DC178BDDF25}" dt="2023-04-04T15:08:25.056" v="2103" actId="26606"/>
          <ac:spMkLst>
            <pc:docMk/>
            <pc:sldMk cId="1017446772" sldId="258"/>
            <ac:spMk id="9" creationId="{7517A47C-B2E5-4B79-8061-D74B1311AF6E}"/>
          </ac:spMkLst>
        </pc:spChg>
        <pc:spChg chg="add del">
          <ac:chgData name="Scibetta, Shawn" userId="a211a3ab-4d20-4690-83b5-aa941ca306f2" providerId="ADAL" clId="{6A67E407-61BE-4356-A3A2-3DC178BDDF25}" dt="2023-04-04T15:08:21.319" v="2101" actId="26606"/>
          <ac:spMkLst>
            <pc:docMk/>
            <pc:sldMk cId="1017446772" sldId="258"/>
            <ac:spMk id="10" creationId="{9228552E-C8B1-4A80-8448-0787CE0FC704}"/>
          </ac:spMkLst>
        </pc:spChg>
        <pc:spChg chg="add del">
          <ac:chgData name="Scibetta, Shawn" userId="a211a3ab-4d20-4690-83b5-aa941ca306f2" providerId="ADAL" clId="{6A67E407-61BE-4356-A3A2-3DC178BDDF25}" dt="2023-04-04T15:08:25.056" v="2103" actId="26606"/>
          <ac:spMkLst>
            <pc:docMk/>
            <pc:sldMk cId="1017446772" sldId="258"/>
            <ac:spMk id="11" creationId="{C505E780-2083-4CB5-A42A-5E0E2908ECC3}"/>
          </ac:spMkLst>
        </pc:spChg>
        <pc:spChg chg="add del">
          <ac:chgData name="Scibetta, Shawn" userId="a211a3ab-4d20-4690-83b5-aa941ca306f2" providerId="ADAL" clId="{6A67E407-61BE-4356-A3A2-3DC178BDDF25}" dt="2023-04-04T15:08:25.056" v="2103" actId="26606"/>
          <ac:spMkLst>
            <pc:docMk/>
            <pc:sldMk cId="1017446772" sldId="258"/>
            <ac:spMk id="13" creationId="{D2C0AE1C-0118-41AE-8A10-7CDCBF10E96F}"/>
          </ac:spMkLst>
        </pc:spChg>
        <pc:spChg chg="add del">
          <ac:chgData name="Scibetta, Shawn" userId="a211a3ab-4d20-4690-83b5-aa941ca306f2" providerId="ADAL" clId="{6A67E407-61BE-4356-A3A2-3DC178BDDF25}" dt="2023-04-04T15:08:25.056" v="2103" actId="26606"/>
          <ac:spMkLst>
            <pc:docMk/>
            <pc:sldMk cId="1017446772" sldId="258"/>
            <ac:spMk id="15" creationId="{463EEC44-1BA3-44ED-81FC-A644B04B2A44}"/>
          </ac:spMkLst>
        </pc:spChg>
        <pc:spChg chg="add">
          <ac:chgData name="Scibetta, Shawn" userId="a211a3ab-4d20-4690-83b5-aa941ca306f2" providerId="ADAL" clId="{6A67E407-61BE-4356-A3A2-3DC178BDDF25}" dt="2023-04-04T15:08:25.072" v="2104" actId="26606"/>
          <ac:spMkLst>
            <pc:docMk/>
            <pc:sldMk cId="1017446772" sldId="258"/>
            <ac:spMk id="17" creationId="{2E442304-DDBD-4F7B-8017-36BCC863FB40}"/>
          </ac:spMkLst>
        </pc:spChg>
        <pc:spChg chg="add">
          <ac:chgData name="Scibetta, Shawn" userId="a211a3ab-4d20-4690-83b5-aa941ca306f2" providerId="ADAL" clId="{6A67E407-61BE-4356-A3A2-3DC178BDDF25}" dt="2023-04-04T15:08:25.072" v="2104" actId="26606"/>
          <ac:spMkLst>
            <pc:docMk/>
            <pc:sldMk cId="1017446772" sldId="258"/>
            <ac:spMk id="18" creationId="{5E107275-3853-46FD-A241-DE4355A42675}"/>
          </ac:spMkLst>
        </pc:spChg>
        <pc:graphicFrameChg chg="add del">
          <ac:chgData name="Scibetta, Shawn" userId="a211a3ab-4d20-4690-83b5-aa941ca306f2" providerId="ADAL" clId="{6A67E407-61BE-4356-A3A2-3DC178BDDF25}" dt="2023-04-04T15:08:21.319" v="2101" actId="26606"/>
          <ac:graphicFrameMkLst>
            <pc:docMk/>
            <pc:sldMk cId="1017446772" sldId="258"/>
            <ac:graphicFrameMk id="5" creationId="{D0B7B395-47B3-C234-CB75-83EBE71F3CDA}"/>
          </ac:graphicFrameMkLst>
        </pc:graphicFrameChg>
        <pc:graphicFrameChg chg="add del">
          <ac:chgData name="Scibetta, Shawn" userId="a211a3ab-4d20-4690-83b5-aa941ca306f2" providerId="ADAL" clId="{6A67E407-61BE-4356-A3A2-3DC178BDDF25}" dt="2023-04-04T15:08:25.056" v="2103" actId="26606"/>
          <ac:graphicFrameMkLst>
            <pc:docMk/>
            <pc:sldMk cId="1017446772" sldId="258"/>
            <ac:graphicFrameMk id="12" creationId="{3AB12082-2AC1-AE27-DA76-220D9B8498DA}"/>
          </ac:graphicFrameMkLst>
        </pc:graphicFrameChg>
        <pc:graphicFrameChg chg="add">
          <ac:chgData name="Scibetta, Shawn" userId="a211a3ab-4d20-4690-83b5-aa941ca306f2" providerId="ADAL" clId="{6A67E407-61BE-4356-A3A2-3DC178BDDF25}" dt="2023-04-04T15:08:25.072" v="2104" actId="26606"/>
          <ac:graphicFrameMkLst>
            <pc:docMk/>
            <pc:sldMk cId="1017446772" sldId="258"/>
            <ac:graphicFrameMk id="19" creationId="{94F9F8D3-80FA-FFED-E8E4-3B2D740D99C3}"/>
          </ac:graphicFrameMkLst>
        </pc:graphicFrameChg>
        <pc:picChg chg="add del">
          <ac:chgData name="Scibetta, Shawn" userId="a211a3ab-4d20-4690-83b5-aa941ca306f2" providerId="ADAL" clId="{6A67E407-61BE-4356-A3A2-3DC178BDDF25}" dt="2023-04-04T15:08:21.319" v="2101" actId="26606"/>
          <ac:picMkLst>
            <pc:docMk/>
            <pc:sldMk cId="1017446772" sldId="258"/>
            <ac:picMk id="6" creationId="{D4306331-8FDC-6645-7B90-8BCFFA8478EE}"/>
          </ac:picMkLst>
        </pc:picChg>
      </pc:sldChg>
      <pc:sldChg chg="addSp delSp modSp new mod setBg modClrScheme chgLayout">
        <pc:chgData name="Scibetta, Shawn" userId="a211a3ab-4d20-4690-83b5-aa941ca306f2" providerId="ADAL" clId="{6A67E407-61BE-4356-A3A2-3DC178BDDF25}" dt="2023-04-04T15:08:45.757" v="2109" actId="26606"/>
        <pc:sldMkLst>
          <pc:docMk/>
          <pc:sldMk cId="565002322" sldId="259"/>
        </pc:sldMkLst>
        <pc:spChg chg="mod ord">
          <ac:chgData name="Scibetta, Shawn" userId="a211a3ab-4d20-4690-83b5-aa941ca306f2" providerId="ADAL" clId="{6A67E407-61BE-4356-A3A2-3DC178BDDF25}" dt="2023-04-04T15:08:45.757" v="2109" actId="26606"/>
          <ac:spMkLst>
            <pc:docMk/>
            <pc:sldMk cId="565002322" sldId="259"/>
            <ac:spMk id="2" creationId="{9C01E4AB-DE6F-94BE-54DE-9ED4953D690B}"/>
          </ac:spMkLst>
        </pc:spChg>
        <pc:spChg chg="del mod ord">
          <ac:chgData name="Scibetta, Shawn" userId="a211a3ab-4d20-4690-83b5-aa941ca306f2" providerId="ADAL" clId="{6A67E407-61BE-4356-A3A2-3DC178BDDF25}" dt="2023-04-04T15:08:45.757" v="2109" actId="26606"/>
          <ac:spMkLst>
            <pc:docMk/>
            <pc:sldMk cId="565002322" sldId="259"/>
            <ac:spMk id="3" creationId="{DB6DA8C3-3228-B65F-38AF-9CA9E80C2C4E}"/>
          </ac:spMkLst>
        </pc:spChg>
        <pc:spChg chg="add del mod ord">
          <ac:chgData name="Scibetta, Shawn" userId="a211a3ab-4d20-4690-83b5-aa941ca306f2" providerId="ADAL" clId="{6A67E407-61BE-4356-A3A2-3DC178BDDF25}" dt="2023-04-04T14:29:01.068" v="722" actId="700"/>
          <ac:spMkLst>
            <pc:docMk/>
            <pc:sldMk cId="565002322" sldId="259"/>
            <ac:spMk id="4" creationId="{1DE16FFC-7B8D-109A-D869-E8313E232094}"/>
          </ac:spMkLst>
        </pc:spChg>
        <pc:spChg chg="add del">
          <ac:chgData name="Scibetta, Shawn" userId="a211a3ab-4d20-4690-83b5-aa941ca306f2" providerId="ADAL" clId="{6A67E407-61BE-4356-A3A2-3DC178BDDF25}" dt="2023-04-04T15:08:43.989" v="2106" actId="26606"/>
          <ac:spMkLst>
            <pc:docMk/>
            <pc:sldMk cId="565002322" sldId="259"/>
            <ac:spMk id="8" creationId="{C2554CA6-288E-4202-BC52-2E5A8F0C0AED}"/>
          </ac:spMkLst>
        </pc:spChg>
        <pc:spChg chg="add">
          <ac:chgData name="Scibetta, Shawn" userId="a211a3ab-4d20-4690-83b5-aa941ca306f2" providerId="ADAL" clId="{6A67E407-61BE-4356-A3A2-3DC178BDDF25}" dt="2023-04-04T15:08:45.757" v="2109" actId="26606"/>
          <ac:spMkLst>
            <pc:docMk/>
            <pc:sldMk cId="565002322" sldId="259"/>
            <ac:spMk id="9" creationId="{2E442304-DDBD-4F7B-8017-36BCC863FB40}"/>
          </ac:spMkLst>
        </pc:spChg>
        <pc:spChg chg="add del">
          <ac:chgData name="Scibetta, Shawn" userId="a211a3ab-4d20-4690-83b5-aa941ca306f2" providerId="ADAL" clId="{6A67E407-61BE-4356-A3A2-3DC178BDDF25}" dt="2023-04-04T15:08:43.989" v="2106" actId="26606"/>
          <ac:spMkLst>
            <pc:docMk/>
            <pc:sldMk cId="565002322" sldId="259"/>
            <ac:spMk id="10" creationId="{B10BB131-AC8E-4A8E-A5D1-36260F720C3B}"/>
          </ac:spMkLst>
        </pc:spChg>
        <pc:spChg chg="add">
          <ac:chgData name="Scibetta, Shawn" userId="a211a3ab-4d20-4690-83b5-aa941ca306f2" providerId="ADAL" clId="{6A67E407-61BE-4356-A3A2-3DC178BDDF25}" dt="2023-04-04T15:08:45.757" v="2109" actId="26606"/>
          <ac:spMkLst>
            <pc:docMk/>
            <pc:sldMk cId="565002322" sldId="259"/>
            <ac:spMk id="11" creationId="{5E107275-3853-46FD-A241-DE4355A42675}"/>
          </ac:spMkLst>
        </pc:spChg>
        <pc:spChg chg="add del">
          <ac:chgData name="Scibetta, Shawn" userId="a211a3ab-4d20-4690-83b5-aa941ca306f2" providerId="ADAL" clId="{6A67E407-61BE-4356-A3A2-3DC178BDDF25}" dt="2023-04-04T15:08:43.989" v="2106" actId="26606"/>
          <ac:spMkLst>
            <pc:docMk/>
            <pc:sldMk cId="565002322" sldId="259"/>
            <ac:spMk id="12" creationId="{5B7778FC-632E-4DCA-A7CB-0D7731CCF970}"/>
          </ac:spMkLst>
        </pc:spChg>
        <pc:spChg chg="add del">
          <ac:chgData name="Scibetta, Shawn" userId="a211a3ab-4d20-4690-83b5-aa941ca306f2" providerId="ADAL" clId="{6A67E407-61BE-4356-A3A2-3DC178BDDF25}" dt="2023-04-04T15:08:43.989" v="2106" actId="26606"/>
          <ac:spMkLst>
            <pc:docMk/>
            <pc:sldMk cId="565002322" sldId="259"/>
            <ac:spMk id="14" creationId="{FA23A907-97FB-4A8F-880A-DD77401C4296}"/>
          </ac:spMkLst>
        </pc:spChg>
        <pc:spChg chg="add del">
          <ac:chgData name="Scibetta, Shawn" userId="a211a3ab-4d20-4690-83b5-aa941ca306f2" providerId="ADAL" clId="{6A67E407-61BE-4356-A3A2-3DC178BDDF25}" dt="2023-04-04T15:08:45.741" v="2108" actId="26606"/>
          <ac:spMkLst>
            <pc:docMk/>
            <pc:sldMk cId="565002322" sldId="259"/>
            <ac:spMk id="16" creationId="{081EA652-8C6A-4E69-BEB9-170809474553}"/>
          </ac:spMkLst>
        </pc:spChg>
        <pc:spChg chg="add del">
          <ac:chgData name="Scibetta, Shawn" userId="a211a3ab-4d20-4690-83b5-aa941ca306f2" providerId="ADAL" clId="{6A67E407-61BE-4356-A3A2-3DC178BDDF25}" dt="2023-04-04T15:08:45.741" v="2108" actId="26606"/>
          <ac:spMkLst>
            <pc:docMk/>
            <pc:sldMk cId="565002322" sldId="259"/>
            <ac:spMk id="17" creationId="{5298780A-33B9-4EA2-8F67-DE68AD62841B}"/>
          </ac:spMkLst>
        </pc:spChg>
        <pc:spChg chg="add del">
          <ac:chgData name="Scibetta, Shawn" userId="a211a3ab-4d20-4690-83b5-aa941ca306f2" providerId="ADAL" clId="{6A67E407-61BE-4356-A3A2-3DC178BDDF25}" dt="2023-04-04T15:08:45.741" v="2108" actId="26606"/>
          <ac:spMkLst>
            <pc:docMk/>
            <pc:sldMk cId="565002322" sldId="259"/>
            <ac:spMk id="18" creationId="{7F488E8B-4E1E-4402-8935-D4E6C02615C7}"/>
          </ac:spMkLst>
        </pc:spChg>
        <pc:graphicFrameChg chg="add">
          <ac:chgData name="Scibetta, Shawn" userId="a211a3ab-4d20-4690-83b5-aa941ca306f2" providerId="ADAL" clId="{6A67E407-61BE-4356-A3A2-3DC178BDDF25}" dt="2023-04-04T15:08:45.757" v="2109" actId="26606"/>
          <ac:graphicFrameMkLst>
            <pc:docMk/>
            <pc:sldMk cId="565002322" sldId="259"/>
            <ac:graphicFrameMk id="5" creationId="{EBFD82E8-25C1-F223-996A-404A9B656DD3}"/>
          </ac:graphicFrameMkLst>
        </pc:graphicFrameChg>
        <pc:cxnChg chg="add del">
          <ac:chgData name="Scibetta, Shawn" userId="a211a3ab-4d20-4690-83b5-aa941ca306f2" providerId="ADAL" clId="{6A67E407-61BE-4356-A3A2-3DC178BDDF25}" dt="2023-04-04T15:08:45.741" v="2108" actId="26606"/>
          <ac:cxnSpMkLst>
            <pc:docMk/>
            <pc:sldMk cId="565002322" sldId="259"/>
            <ac:cxnSpMk id="19" creationId="{23AAC9B5-8015-485C-ACF9-A750390E9A56}"/>
          </ac:cxnSpMkLst>
        </pc:cxnChg>
      </pc:sldChg>
      <pc:sldChg chg="addSp modSp new mod setBg">
        <pc:chgData name="Scibetta, Shawn" userId="a211a3ab-4d20-4690-83b5-aa941ca306f2" providerId="ADAL" clId="{6A67E407-61BE-4356-A3A2-3DC178BDDF25}" dt="2023-04-04T15:09:27.251" v="2111" actId="255"/>
        <pc:sldMkLst>
          <pc:docMk/>
          <pc:sldMk cId="3293565652" sldId="260"/>
        </pc:sldMkLst>
        <pc:spChg chg="mod">
          <ac:chgData name="Scibetta, Shawn" userId="a211a3ab-4d20-4690-83b5-aa941ca306f2" providerId="ADAL" clId="{6A67E407-61BE-4356-A3A2-3DC178BDDF25}" dt="2023-04-04T15:09:10.626" v="2110" actId="26606"/>
          <ac:spMkLst>
            <pc:docMk/>
            <pc:sldMk cId="3293565652" sldId="260"/>
            <ac:spMk id="2" creationId="{248E597C-4884-B925-3F45-409CE23F1CA7}"/>
          </ac:spMkLst>
        </pc:spChg>
        <pc:spChg chg="mod">
          <ac:chgData name="Scibetta, Shawn" userId="a211a3ab-4d20-4690-83b5-aa941ca306f2" providerId="ADAL" clId="{6A67E407-61BE-4356-A3A2-3DC178BDDF25}" dt="2023-04-04T15:09:27.251" v="2111" actId="255"/>
          <ac:spMkLst>
            <pc:docMk/>
            <pc:sldMk cId="3293565652" sldId="260"/>
            <ac:spMk id="3" creationId="{4A4B0C2B-50AE-A432-B463-F24C1B6A9400}"/>
          </ac:spMkLst>
        </pc:spChg>
        <pc:spChg chg="add">
          <ac:chgData name="Scibetta, Shawn" userId="a211a3ab-4d20-4690-83b5-aa941ca306f2" providerId="ADAL" clId="{6A67E407-61BE-4356-A3A2-3DC178BDDF25}" dt="2023-04-04T15:09:10.626" v="2110" actId="26606"/>
          <ac:spMkLst>
            <pc:docMk/>
            <pc:sldMk cId="3293565652" sldId="260"/>
            <ac:spMk id="9" creationId="{460B0EFB-53ED-4F35-B05D-F658EA021C65}"/>
          </ac:spMkLst>
        </pc:spChg>
        <pc:spChg chg="add">
          <ac:chgData name="Scibetta, Shawn" userId="a211a3ab-4d20-4690-83b5-aa941ca306f2" providerId="ADAL" clId="{6A67E407-61BE-4356-A3A2-3DC178BDDF25}" dt="2023-04-04T15:09:10.626" v="2110" actId="26606"/>
          <ac:spMkLst>
            <pc:docMk/>
            <pc:sldMk cId="3293565652" sldId="260"/>
            <ac:spMk id="11" creationId="{835EF3DD-7D43-4A27-8967-A92FD8CC9365}"/>
          </ac:spMkLst>
        </pc:spChg>
        <pc:picChg chg="add">
          <ac:chgData name="Scibetta, Shawn" userId="a211a3ab-4d20-4690-83b5-aa941ca306f2" providerId="ADAL" clId="{6A67E407-61BE-4356-A3A2-3DC178BDDF25}" dt="2023-04-04T15:09:10.626" v="2110" actId="26606"/>
          <ac:picMkLst>
            <pc:docMk/>
            <pc:sldMk cId="3293565652" sldId="260"/>
            <ac:picMk id="5" creationId="{FF154F6F-9D0A-A173-56C6-26F4E3848AF9}"/>
          </ac:picMkLst>
        </pc:picChg>
      </pc:sldChg>
      <pc:sldChg chg="addSp delSp modSp new mod setBg modClrScheme chgLayout">
        <pc:chgData name="Scibetta, Shawn" userId="a211a3ab-4d20-4690-83b5-aa941ca306f2" providerId="ADAL" clId="{6A67E407-61BE-4356-A3A2-3DC178BDDF25}" dt="2023-04-04T15:10:21.946" v="2119" actId="255"/>
        <pc:sldMkLst>
          <pc:docMk/>
          <pc:sldMk cId="2330216379" sldId="261"/>
        </pc:sldMkLst>
        <pc:spChg chg="del mod ord">
          <ac:chgData name="Scibetta, Shawn" userId="a211a3ab-4d20-4690-83b5-aa941ca306f2" providerId="ADAL" clId="{6A67E407-61BE-4356-A3A2-3DC178BDDF25}" dt="2023-04-04T14:38:04.995" v="1067" actId="700"/>
          <ac:spMkLst>
            <pc:docMk/>
            <pc:sldMk cId="2330216379" sldId="261"/>
            <ac:spMk id="2" creationId="{70B0D8B5-BB19-83F3-D66C-1AB4418F94F0}"/>
          </ac:spMkLst>
        </pc:spChg>
        <pc:spChg chg="del mod ord">
          <ac:chgData name="Scibetta, Shawn" userId="a211a3ab-4d20-4690-83b5-aa941ca306f2" providerId="ADAL" clId="{6A67E407-61BE-4356-A3A2-3DC178BDDF25}" dt="2023-04-04T14:38:04.995" v="1067" actId="700"/>
          <ac:spMkLst>
            <pc:docMk/>
            <pc:sldMk cId="2330216379" sldId="261"/>
            <ac:spMk id="3" creationId="{FACC4639-1680-775F-BCCE-72BE0E84D633}"/>
          </ac:spMkLst>
        </pc:spChg>
        <pc:spChg chg="add mod ord">
          <ac:chgData name="Scibetta, Shawn" userId="a211a3ab-4d20-4690-83b5-aa941ca306f2" providerId="ADAL" clId="{6A67E407-61BE-4356-A3A2-3DC178BDDF25}" dt="2023-04-04T15:10:05.922" v="2115" actId="255"/>
          <ac:spMkLst>
            <pc:docMk/>
            <pc:sldMk cId="2330216379" sldId="261"/>
            <ac:spMk id="4" creationId="{5F4D9FB9-FABE-CF71-4402-778C5299A80B}"/>
          </ac:spMkLst>
        </pc:spChg>
        <pc:spChg chg="add mod ord">
          <ac:chgData name="Scibetta, Shawn" userId="a211a3ab-4d20-4690-83b5-aa941ca306f2" providerId="ADAL" clId="{6A67E407-61BE-4356-A3A2-3DC178BDDF25}" dt="2023-04-04T15:10:21.946" v="2119" actId="255"/>
          <ac:spMkLst>
            <pc:docMk/>
            <pc:sldMk cId="2330216379" sldId="261"/>
            <ac:spMk id="5" creationId="{0CF3D992-B6F2-64DE-4988-9B976C850805}"/>
          </ac:spMkLst>
        </pc:spChg>
        <pc:spChg chg="add mod ord">
          <ac:chgData name="Scibetta, Shawn" userId="a211a3ab-4d20-4690-83b5-aa941ca306f2" providerId="ADAL" clId="{6A67E407-61BE-4356-A3A2-3DC178BDDF25}" dt="2023-04-04T15:10:17.361" v="2118" actId="27636"/>
          <ac:spMkLst>
            <pc:docMk/>
            <pc:sldMk cId="2330216379" sldId="261"/>
            <ac:spMk id="6" creationId="{7368A358-E1BF-F797-D315-B0747F1A7313}"/>
          </ac:spMkLst>
        </pc:spChg>
        <pc:spChg chg="add">
          <ac:chgData name="Scibetta, Shawn" userId="a211a3ab-4d20-4690-83b5-aa941ca306f2" providerId="ADAL" clId="{6A67E407-61BE-4356-A3A2-3DC178BDDF25}" dt="2023-04-04T15:09:46.047" v="2112" actId="26606"/>
          <ac:spMkLst>
            <pc:docMk/>
            <pc:sldMk cId="2330216379" sldId="261"/>
            <ac:spMk id="11" creationId="{E35A04CF-97D4-4FF7-B359-C546B1F62E54}"/>
          </ac:spMkLst>
        </pc:spChg>
        <pc:spChg chg="add">
          <ac:chgData name="Scibetta, Shawn" userId="a211a3ab-4d20-4690-83b5-aa941ca306f2" providerId="ADAL" clId="{6A67E407-61BE-4356-A3A2-3DC178BDDF25}" dt="2023-04-04T15:09:46.047" v="2112" actId="26606"/>
          <ac:spMkLst>
            <pc:docMk/>
            <pc:sldMk cId="2330216379" sldId="261"/>
            <ac:spMk id="13" creationId="{1DE7243B-5109-444B-8FAF-7437C66BC0E9}"/>
          </ac:spMkLst>
        </pc:spChg>
        <pc:spChg chg="add">
          <ac:chgData name="Scibetta, Shawn" userId="a211a3ab-4d20-4690-83b5-aa941ca306f2" providerId="ADAL" clId="{6A67E407-61BE-4356-A3A2-3DC178BDDF25}" dt="2023-04-04T15:09:46.047" v="2112" actId="26606"/>
          <ac:spMkLst>
            <pc:docMk/>
            <pc:sldMk cId="2330216379" sldId="261"/>
            <ac:spMk id="15" creationId="{4C5D6221-DA7B-4611-AA26-7D8E349FDE96}"/>
          </ac:spMkLst>
        </pc:spChg>
      </pc:sldChg>
      <pc:sldChg chg="addSp modSp new mod setBg">
        <pc:chgData name="Scibetta, Shawn" userId="a211a3ab-4d20-4690-83b5-aa941ca306f2" providerId="ADAL" clId="{6A67E407-61BE-4356-A3A2-3DC178BDDF25}" dt="2023-04-04T15:15:15.031" v="2122" actId="20577"/>
        <pc:sldMkLst>
          <pc:docMk/>
          <pc:sldMk cId="3969661876" sldId="262"/>
        </pc:sldMkLst>
        <pc:spChg chg="mod">
          <ac:chgData name="Scibetta, Shawn" userId="a211a3ab-4d20-4690-83b5-aa941ca306f2" providerId="ADAL" clId="{6A67E407-61BE-4356-A3A2-3DC178BDDF25}" dt="2023-04-04T15:15:15.031" v="2122" actId="20577"/>
          <ac:spMkLst>
            <pc:docMk/>
            <pc:sldMk cId="3969661876" sldId="262"/>
            <ac:spMk id="2" creationId="{3A084C9B-90F0-CE62-5A5A-3461A092EF72}"/>
          </ac:spMkLst>
        </pc:spChg>
        <pc:spChg chg="mod">
          <ac:chgData name="Scibetta, Shawn" userId="a211a3ab-4d20-4690-83b5-aa941ca306f2" providerId="ADAL" clId="{6A67E407-61BE-4356-A3A2-3DC178BDDF25}" dt="2023-04-04T15:14:51.840" v="2120" actId="26606"/>
          <ac:spMkLst>
            <pc:docMk/>
            <pc:sldMk cId="3969661876" sldId="262"/>
            <ac:spMk id="3" creationId="{D5AFB2AA-2215-0A63-A8AA-1F6A678CB3F8}"/>
          </ac:spMkLst>
        </pc:spChg>
        <pc:spChg chg="mod">
          <ac:chgData name="Scibetta, Shawn" userId="a211a3ab-4d20-4690-83b5-aa941ca306f2" providerId="ADAL" clId="{6A67E407-61BE-4356-A3A2-3DC178BDDF25}" dt="2023-04-04T15:14:51.840" v="2120" actId="26606"/>
          <ac:spMkLst>
            <pc:docMk/>
            <pc:sldMk cId="3969661876" sldId="262"/>
            <ac:spMk id="4" creationId="{3345A66E-DE00-BF28-A0CB-DE74141E86AC}"/>
          </ac:spMkLst>
        </pc:spChg>
        <pc:spChg chg="add">
          <ac:chgData name="Scibetta, Shawn" userId="a211a3ab-4d20-4690-83b5-aa941ca306f2" providerId="ADAL" clId="{6A67E407-61BE-4356-A3A2-3DC178BDDF25}" dt="2023-04-04T15:14:51.840" v="2120" actId="26606"/>
          <ac:spMkLst>
            <pc:docMk/>
            <pc:sldMk cId="3969661876" sldId="262"/>
            <ac:spMk id="9" creationId="{4C608BEB-860E-4094-8511-78603564A75E}"/>
          </ac:spMkLst>
        </pc:spChg>
        <pc:cxnChg chg="add">
          <ac:chgData name="Scibetta, Shawn" userId="a211a3ab-4d20-4690-83b5-aa941ca306f2" providerId="ADAL" clId="{6A67E407-61BE-4356-A3A2-3DC178BDDF25}" dt="2023-04-04T15:14:51.840" v="2120" actId="26606"/>
          <ac:cxnSpMkLst>
            <pc:docMk/>
            <pc:sldMk cId="3969661876" sldId="262"/>
            <ac:cxnSpMk id="11" creationId="{1F16A8D4-FE87-4604-88B2-394B5D1EB437}"/>
          </ac:cxnSpMkLst>
        </pc:cxnChg>
      </pc:sldChg>
      <pc:sldChg chg="addSp modSp new mod setBg">
        <pc:chgData name="Scibetta, Shawn" userId="a211a3ab-4d20-4690-83b5-aa941ca306f2" providerId="ADAL" clId="{6A67E407-61BE-4356-A3A2-3DC178BDDF25}" dt="2023-04-04T15:15:42.164" v="2123" actId="26606"/>
        <pc:sldMkLst>
          <pc:docMk/>
          <pc:sldMk cId="3662854505" sldId="263"/>
        </pc:sldMkLst>
        <pc:spChg chg="mod">
          <ac:chgData name="Scibetta, Shawn" userId="a211a3ab-4d20-4690-83b5-aa941ca306f2" providerId="ADAL" clId="{6A67E407-61BE-4356-A3A2-3DC178BDDF25}" dt="2023-04-04T15:15:42.164" v="2123" actId="26606"/>
          <ac:spMkLst>
            <pc:docMk/>
            <pc:sldMk cId="3662854505" sldId="263"/>
            <ac:spMk id="2" creationId="{147F0BE0-47BA-9570-D0E5-491D2A56BDDC}"/>
          </ac:spMkLst>
        </pc:spChg>
        <pc:spChg chg="mod">
          <ac:chgData name="Scibetta, Shawn" userId="a211a3ab-4d20-4690-83b5-aa941ca306f2" providerId="ADAL" clId="{6A67E407-61BE-4356-A3A2-3DC178BDDF25}" dt="2023-04-04T15:15:42.164" v="2123" actId="26606"/>
          <ac:spMkLst>
            <pc:docMk/>
            <pc:sldMk cId="3662854505" sldId="263"/>
            <ac:spMk id="3" creationId="{FC7C16BC-A224-74E2-B866-4C38C5A85940}"/>
          </ac:spMkLst>
        </pc:spChg>
        <pc:spChg chg="add">
          <ac:chgData name="Scibetta, Shawn" userId="a211a3ab-4d20-4690-83b5-aa941ca306f2" providerId="ADAL" clId="{6A67E407-61BE-4356-A3A2-3DC178BDDF25}" dt="2023-04-04T15:15:42.164" v="2123" actId="26606"/>
          <ac:spMkLst>
            <pc:docMk/>
            <pc:sldMk cId="3662854505" sldId="263"/>
            <ac:spMk id="9" creationId="{2C61293E-6EBE-43EF-A52C-9BEBFD7679D4}"/>
          </ac:spMkLst>
        </pc:spChg>
        <pc:spChg chg="add">
          <ac:chgData name="Scibetta, Shawn" userId="a211a3ab-4d20-4690-83b5-aa941ca306f2" providerId="ADAL" clId="{6A67E407-61BE-4356-A3A2-3DC178BDDF25}" dt="2023-04-04T15:15:42.164" v="2123" actId="26606"/>
          <ac:spMkLst>
            <pc:docMk/>
            <pc:sldMk cId="3662854505" sldId="263"/>
            <ac:spMk id="11" creationId="{3FCFB1DE-0B7E-48CC-BA90-B2AB0889F9D6}"/>
          </ac:spMkLst>
        </pc:spChg>
        <pc:picChg chg="add">
          <ac:chgData name="Scibetta, Shawn" userId="a211a3ab-4d20-4690-83b5-aa941ca306f2" providerId="ADAL" clId="{6A67E407-61BE-4356-A3A2-3DC178BDDF25}" dt="2023-04-04T15:15:42.164" v="2123" actId="26606"/>
          <ac:picMkLst>
            <pc:docMk/>
            <pc:sldMk cId="3662854505" sldId="263"/>
            <ac:picMk id="5" creationId="{2A14436B-A29D-0FB3-3FE2-727F8A18CC7E}"/>
          </ac:picMkLst>
        </pc:picChg>
      </pc:sldChg>
      <pc:sldChg chg="del delDesignElem">
        <pc:chgData name="Scibetta, Shawn" userId="a211a3ab-4d20-4690-83b5-aa941ca306f2" providerId="ADAL" clId="{6A67E407-61BE-4356-A3A2-3DC178BDDF25}" dt="2023-04-04T15:05:47.714" v="2086" actId="2696"/>
        <pc:sldMkLst>
          <pc:docMk/>
          <pc:sldMk cId="2352610963" sldId="265"/>
        </pc:sldMkLst>
      </pc:sldChg>
      <pc:sldChg chg="modSp add mod">
        <pc:chgData name="Scibetta, Shawn" userId="a211a3ab-4d20-4690-83b5-aa941ca306f2" providerId="ADAL" clId="{6A67E407-61BE-4356-A3A2-3DC178BDDF25}" dt="2023-04-04T15:05:33.164" v="2085" actId="20577"/>
        <pc:sldMkLst>
          <pc:docMk/>
          <pc:sldMk cId="592574777" sldId="266"/>
        </pc:sldMkLst>
        <pc:spChg chg="mod">
          <ac:chgData name="Scibetta, Shawn" userId="a211a3ab-4d20-4690-83b5-aa941ca306f2" providerId="ADAL" clId="{6A67E407-61BE-4356-A3A2-3DC178BDDF25}" dt="2023-04-04T15:05:33.164" v="2085" actId="20577"/>
          <ac:spMkLst>
            <pc:docMk/>
            <pc:sldMk cId="592574777" sldId="266"/>
            <ac:spMk id="3" creationId="{BDDC5ADB-E0AC-33A8-18CE-18C7942B335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04B15-33E8-4178-8B68-478588A742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F130B4-BEE9-42B8-BC1F-D18C9CD2BD83}">
      <dgm:prSet/>
      <dgm:spPr/>
      <dgm:t>
        <a:bodyPr/>
        <a:lstStyle/>
        <a:p>
          <a:r>
            <a:rPr lang="en-US"/>
            <a:t>How can you build exploration &amp; exposure activities within the school setting for upper elementary and middle school students? </a:t>
          </a:r>
        </a:p>
      </dgm:t>
    </dgm:pt>
    <dgm:pt modelId="{9555FE56-117A-473D-9FD3-79A52968DE61}" type="parTrans" cxnId="{1AC55F2F-6688-4D98-8F7A-5D34ED8E27B1}">
      <dgm:prSet/>
      <dgm:spPr/>
      <dgm:t>
        <a:bodyPr/>
        <a:lstStyle/>
        <a:p>
          <a:endParaRPr lang="en-US"/>
        </a:p>
      </dgm:t>
    </dgm:pt>
    <dgm:pt modelId="{FFF2977C-ECBD-4ADB-9E62-773A57FAD014}" type="sibTrans" cxnId="{1AC55F2F-6688-4D98-8F7A-5D34ED8E27B1}">
      <dgm:prSet/>
      <dgm:spPr/>
      <dgm:t>
        <a:bodyPr/>
        <a:lstStyle/>
        <a:p>
          <a:endParaRPr lang="en-US"/>
        </a:p>
      </dgm:t>
    </dgm:pt>
    <dgm:pt modelId="{6D419C28-3D53-4374-BF52-78FEEC2CA53D}">
      <dgm:prSet/>
      <dgm:spPr/>
      <dgm:t>
        <a:bodyPr/>
        <a:lstStyle/>
        <a:p>
          <a:r>
            <a:rPr lang="en-US"/>
            <a:t>How to determine what work-based activities and placements are appropriate for students. </a:t>
          </a:r>
        </a:p>
      </dgm:t>
    </dgm:pt>
    <dgm:pt modelId="{38EB5454-3BCA-4CD8-82F5-50D4443290F5}" type="parTrans" cxnId="{7F55FD67-9FE0-4D59-9018-F7F2009CE4F8}">
      <dgm:prSet/>
      <dgm:spPr/>
      <dgm:t>
        <a:bodyPr/>
        <a:lstStyle/>
        <a:p>
          <a:endParaRPr lang="en-US"/>
        </a:p>
      </dgm:t>
    </dgm:pt>
    <dgm:pt modelId="{AFFD8A54-498B-4522-957C-0916F9DB8109}" type="sibTrans" cxnId="{7F55FD67-9FE0-4D59-9018-F7F2009CE4F8}">
      <dgm:prSet/>
      <dgm:spPr/>
      <dgm:t>
        <a:bodyPr/>
        <a:lstStyle/>
        <a:p>
          <a:endParaRPr lang="en-US"/>
        </a:p>
      </dgm:t>
    </dgm:pt>
    <dgm:pt modelId="{860D34A0-FD8A-4255-B2D1-57AFB1808973}">
      <dgm:prSet/>
      <dgm:spPr/>
      <dgm:t>
        <a:bodyPr/>
        <a:lstStyle/>
        <a:p>
          <a:r>
            <a:rPr lang="en-US"/>
            <a:t>Describe different levels of work-based learning based on students’ skill level and age. </a:t>
          </a:r>
        </a:p>
      </dgm:t>
    </dgm:pt>
    <dgm:pt modelId="{D0D6131C-0352-4344-8CD8-F04BF153E712}" type="parTrans" cxnId="{5F5A984C-10FE-4C87-BF0F-B34DF062749C}">
      <dgm:prSet/>
      <dgm:spPr/>
      <dgm:t>
        <a:bodyPr/>
        <a:lstStyle/>
        <a:p>
          <a:endParaRPr lang="en-US"/>
        </a:p>
      </dgm:t>
    </dgm:pt>
    <dgm:pt modelId="{26229718-B587-40AA-AD93-3599933BAB85}" type="sibTrans" cxnId="{5F5A984C-10FE-4C87-BF0F-B34DF062749C}">
      <dgm:prSet/>
      <dgm:spPr/>
      <dgm:t>
        <a:bodyPr/>
        <a:lstStyle/>
        <a:p>
          <a:endParaRPr lang="en-US"/>
        </a:p>
      </dgm:t>
    </dgm:pt>
    <dgm:pt modelId="{16D531CD-0BFD-4397-86BD-2F596747A14B}" type="pres">
      <dgm:prSet presAssocID="{11F04B15-33E8-4178-8B68-478588A7426F}" presName="root" presStyleCnt="0">
        <dgm:presLayoutVars>
          <dgm:dir/>
          <dgm:resizeHandles val="exact"/>
        </dgm:presLayoutVars>
      </dgm:prSet>
      <dgm:spPr/>
    </dgm:pt>
    <dgm:pt modelId="{417E14D2-F7A7-418F-8BFF-04CF5C90440E}" type="pres">
      <dgm:prSet presAssocID="{BCF130B4-BEE9-42B8-BC1F-D18C9CD2BD83}" presName="compNode" presStyleCnt="0"/>
      <dgm:spPr/>
    </dgm:pt>
    <dgm:pt modelId="{C4C028E8-FFE0-4EB3-BB73-FDE9FA60844F}" type="pres">
      <dgm:prSet presAssocID="{BCF130B4-BEE9-42B8-BC1F-D18C9CD2BD83}" presName="bgRect" presStyleLbl="bgShp" presStyleIdx="0" presStyleCnt="3"/>
      <dgm:spPr/>
    </dgm:pt>
    <dgm:pt modelId="{61F4FA77-7AD4-4821-A345-1BF2C428D9EB}" type="pres">
      <dgm:prSet presAssocID="{BCF130B4-BEE9-42B8-BC1F-D18C9CD2BD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8D8B9E6-F7F2-4EE8-9A64-43BF4BBDF10B}" type="pres">
      <dgm:prSet presAssocID="{BCF130B4-BEE9-42B8-BC1F-D18C9CD2BD83}" presName="spaceRect" presStyleCnt="0"/>
      <dgm:spPr/>
    </dgm:pt>
    <dgm:pt modelId="{CA341C52-7745-48F6-9A37-5B34225296DA}" type="pres">
      <dgm:prSet presAssocID="{BCF130B4-BEE9-42B8-BC1F-D18C9CD2BD83}" presName="parTx" presStyleLbl="revTx" presStyleIdx="0" presStyleCnt="3">
        <dgm:presLayoutVars>
          <dgm:chMax val="0"/>
          <dgm:chPref val="0"/>
        </dgm:presLayoutVars>
      </dgm:prSet>
      <dgm:spPr/>
    </dgm:pt>
    <dgm:pt modelId="{184DD2E0-71F8-4148-B623-7D777CE309C7}" type="pres">
      <dgm:prSet presAssocID="{FFF2977C-ECBD-4ADB-9E62-773A57FAD014}" presName="sibTrans" presStyleCnt="0"/>
      <dgm:spPr/>
    </dgm:pt>
    <dgm:pt modelId="{55A2A6FE-2B9A-42E7-9185-BFB0768DF4C2}" type="pres">
      <dgm:prSet presAssocID="{6D419C28-3D53-4374-BF52-78FEEC2CA53D}" presName="compNode" presStyleCnt="0"/>
      <dgm:spPr/>
    </dgm:pt>
    <dgm:pt modelId="{54BFE1AA-3251-49D6-AD99-B5BE49F5092C}" type="pres">
      <dgm:prSet presAssocID="{6D419C28-3D53-4374-BF52-78FEEC2CA53D}" presName="bgRect" presStyleLbl="bgShp" presStyleIdx="1" presStyleCnt="3"/>
      <dgm:spPr/>
    </dgm:pt>
    <dgm:pt modelId="{FDC99D7B-0F15-4457-99D3-B434DF32979B}" type="pres">
      <dgm:prSet presAssocID="{6D419C28-3D53-4374-BF52-78FEEC2CA5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2A6E6DC-6EA3-4593-B55C-FBF1937C9883}" type="pres">
      <dgm:prSet presAssocID="{6D419C28-3D53-4374-BF52-78FEEC2CA53D}" presName="spaceRect" presStyleCnt="0"/>
      <dgm:spPr/>
    </dgm:pt>
    <dgm:pt modelId="{280739CA-8F24-480B-A460-05FE826856CC}" type="pres">
      <dgm:prSet presAssocID="{6D419C28-3D53-4374-BF52-78FEEC2CA53D}" presName="parTx" presStyleLbl="revTx" presStyleIdx="1" presStyleCnt="3">
        <dgm:presLayoutVars>
          <dgm:chMax val="0"/>
          <dgm:chPref val="0"/>
        </dgm:presLayoutVars>
      </dgm:prSet>
      <dgm:spPr/>
    </dgm:pt>
    <dgm:pt modelId="{9FFDE63D-DB6E-4A1C-BEF3-48B7BBA3AC64}" type="pres">
      <dgm:prSet presAssocID="{AFFD8A54-498B-4522-957C-0916F9DB8109}" presName="sibTrans" presStyleCnt="0"/>
      <dgm:spPr/>
    </dgm:pt>
    <dgm:pt modelId="{574302B9-5184-435F-917D-0FE0629D31D0}" type="pres">
      <dgm:prSet presAssocID="{860D34A0-FD8A-4255-B2D1-57AFB1808973}" presName="compNode" presStyleCnt="0"/>
      <dgm:spPr/>
    </dgm:pt>
    <dgm:pt modelId="{9987FC35-930E-48EC-A6A8-11966CDD80BF}" type="pres">
      <dgm:prSet presAssocID="{860D34A0-FD8A-4255-B2D1-57AFB1808973}" presName="bgRect" presStyleLbl="bgShp" presStyleIdx="2" presStyleCnt="3"/>
      <dgm:spPr/>
    </dgm:pt>
    <dgm:pt modelId="{6625A065-3F61-4107-9AD0-4DB45A09DEFE}" type="pres">
      <dgm:prSet presAssocID="{860D34A0-FD8A-4255-B2D1-57AFB18089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DB3F51C-324E-498E-A70A-3A19E36FCFEE}" type="pres">
      <dgm:prSet presAssocID="{860D34A0-FD8A-4255-B2D1-57AFB1808973}" presName="spaceRect" presStyleCnt="0"/>
      <dgm:spPr/>
    </dgm:pt>
    <dgm:pt modelId="{63D23782-18AA-48D3-8F39-174ECACCC189}" type="pres">
      <dgm:prSet presAssocID="{860D34A0-FD8A-4255-B2D1-57AFB180897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AC55F2F-6688-4D98-8F7A-5D34ED8E27B1}" srcId="{11F04B15-33E8-4178-8B68-478588A7426F}" destId="{BCF130B4-BEE9-42B8-BC1F-D18C9CD2BD83}" srcOrd="0" destOrd="0" parTransId="{9555FE56-117A-473D-9FD3-79A52968DE61}" sibTransId="{FFF2977C-ECBD-4ADB-9E62-773A57FAD014}"/>
    <dgm:cxn modelId="{ECDC673F-FBC5-49D2-90F3-DC67DB8692ED}" type="presOf" srcId="{860D34A0-FD8A-4255-B2D1-57AFB1808973}" destId="{63D23782-18AA-48D3-8F39-174ECACCC189}" srcOrd="0" destOrd="0" presId="urn:microsoft.com/office/officeart/2018/2/layout/IconVerticalSolidList"/>
    <dgm:cxn modelId="{7F55FD67-9FE0-4D59-9018-F7F2009CE4F8}" srcId="{11F04B15-33E8-4178-8B68-478588A7426F}" destId="{6D419C28-3D53-4374-BF52-78FEEC2CA53D}" srcOrd="1" destOrd="0" parTransId="{38EB5454-3BCA-4CD8-82F5-50D4443290F5}" sibTransId="{AFFD8A54-498B-4522-957C-0916F9DB8109}"/>
    <dgm:cxn modelId="{5F5A984C-10FE-4C87-BF0F-B34DF062749C}" srcId="{11F04B15-33E8-4178-8B68-478588A7426F}" destId="{860D34A0-FD8A-4255-B2D1-57AFB1808973}" srcOrd="2" destOrd="0" parTransId="{D0D6131C-0352-4344-8CD8-F04BF153E712}" sibTransId="{26229718-B587-40AA-AD93-3599933BAB85}"/>
    <dgm:cxn modelId="{4A38C174-D5C6-4838-888E-A56EF70159D0}" type="presOf" srcId="{11F04B15-33E8-4178-8B68-478588A7426F}" destId="{16D531CD-0BFD-4397-86BD-2F596747A14B}" srcOrd="0" destOrd="0" presId="urn:microsoft.com/office/officeart/2018/2/layout/IconVerticalSolidList"/>
    <dgm:cxn modelId="{B7250BEB-839B-465B-AAF8-2D97EA71E5F5}" type="presOf" srcId="{BCF130B4-BEE9-42B8-BC1F-D18C9CD2BD83}" destId="{CA341C52-7745-48F6-9A37-5B34225296DA}" srcOrd="0" destOrd="0" presId="urn:microsoft.com/office/officeart/2018/2/layout/IconVerticalSolidList"/>
    <dgm:cxn modelId="{EE57E3EF-504C-4142-BBCF-DFBBE76192B2}" type="presOf" srcId="{6D419C28-3D53-4374-BF52-78FEEC2CA53D}" destId="{280739CA-8F24-480B-A460-05FE826856CC}" srcOrd="0" destOrd="0" presId="urn:microsoft.com/office/officeart/2018/2/layout/IconVerticalSolidList"/>
    <dgm:cxn modelId="{81BAFA4A-F42B-42FF-AE57-637BF0026777}" type="presParOf" srcId="{16D531CD-0BFD-4397-86BD-2F596747A14B}" destId="{417E14D2-F7A7-418F-8BFF-04CF5C90440E}" srcOrd="0" destOrd="0" presId="urn:microsoft.com/office/officeart/2018/2/layout/IconVerticalSolidList"/>
    <dgm:cxn modelId="{EAB35F8D-9CF0-4920-8887-AC7C97B309C7}" type="presParOf" srcId="{417E14D2-F7A7-418F-8BFF-04CF5C90440E}" destId="{C4C028E8-FFE0-4EB3-BB73-FDE9FA60844F}" srcOrd="0" destOrd="0" presId="urn:microsoft.com/office/officeart/2018/2/layout/IconVerticalSolidList"/>
    <dgm:cxn modelId="{17D85363-75BD-4D93-AF48-EC0A17295D51}" type="presParOf" srcId="{417E14D2-F7A7-418F-8BFF-04CF5C90440E}" destId="{61F4FA77-7AD4-4821-A345-1BF2C428D9EB}" srcOrd="1" destOrd="0" presId="urn:microsoft.com/office/officeart/2018/2/layout/IconVerticalSolidList"/>
    <dgm:cxn modelId="{0C961348-3FC8-4965-ACB1-A4DD3A8B73F0}" type="presParOf" srcId="{417E14D2-F7A7-418F-8BFF-04CF5C90440E}" destId="{B8D8B9E6-F7F2-4EE8-9A64-43BF4BBDF10B}" srcOrd="2" destOrd="0" presId="urn:microsoft.com/office/officeart/2018/2/layout/IconVerticalSolidList"/>
    <dgm:cxn modelId="{0F6178B7-A104-40DA-A6B9-098561E25E22}" type="presParOf" srcId="{417E14D2-F7A7-418F-8BFF-04CF5C90440E}" destId="{CA341C52-7745-48F6-9A37-5B34225296DA}" srcOrd="3" destOrd="0" presId="urn:microsoft.com/office/officeart/2018/2/layout/IconVerticalSolidList"/>
    <dgm:cxn modelId="{2974E120-3D54-449E-BCD7-35F44FFE76D8}" type="presParOf" srcId="{16D531CD-0BFD-4397-86BD-2F596747A14B}" destId="{184DD2E0-71F8-4148-B623-7D777CE309C7}" srcOrd="1" destOrd="0" presId="urn:microsoft.com/office/officeart/2018/2/layout/IconVerticalSolidList"/>
    <dgm:cxn modelId="{030A9C2D-512E-4850-9901-AE595CDC7ECD}" type="presParOf" srcId="{16D531CD-0BFD-4397-86BD-2F596747A14B}" destId="{55A2A6FE-2B9A-42E7-9185-BFB0768DF4C2}" srcOrd="2" destOrd="0" presId="urn:microsoft.com/office/officeart/2018/2/layout/IconVerticalSolidList"/>
    <dgm:cxn modelId="{1929110A-F7BF-480E-9F7D-898A80ECEB65}" type="presParOf" srcId="{55A2A6FE-2B9A-42E7-9185-BFB0768DF4C2}" destId="{54BFE1AA-3251-49D6-AD99-B5BE49F5092C}" srcOrd="0" destOrd="0" presId="urn:microsoft.com/office/officeart/2018/2/layout/IconVerticalSolidList"/>
    <dgm:cxn modelId="{521AFF96-0212-40D2-B974-05391D27F5DB}" type="presParOf" srcId="{55A2A6FE-2B9A-42E7-9185-BFB0768DF4C2}" destId="{FDC99D7B-0F15-4457-99D3-B434DF32979B}" srcOrd="1" destOrd="0" presId="urn:microsoft.com/office/officeart/2018/2/layout/IconVerticalSolidList"/>
    <dgm:cxn modelId="{82EDA5E9-7EF1-4C28-A65D-EEA3C85D4BFB}" type="presParOf" srcId="{55A2A6FE-2B9A-42E7-9185-BFB0768DF4C2}" destId="{B2A6E6DC-6EA3-4593-B55C-FBF1937C9883}" srcOrd="2" destOrd="0" presId="urn:microsoft.com/office/officeart/2018/2/layout/IconVerticalSolidList"/>
    <dgm:cxn modelId="{45BDA75E-714F-442C-BE35-69543896FE80}" type="presParOf" srcId="{55A2A6FE-2B9A-42E7-9185-BFB0768DF4C2}" destId="{280739CA-8F24-480B-A460-05FE826856CC}" srcOrd="3" destOrd="0" presId="urn:microsoft.com/office/officeart/2018/2/layout/IconVerticalSolidList"/>
    <dgm:cxn modelId="{7BD223F9-D0B2-4F67-BDB5-1C85676A0BBC}" type="presParOf" srcId="{16D531CD-0BFD-4397-86BD-2F596747A14B}" destId="{9FFDE63D-DB6E-4A1C-BEF3-48B7BBA3AC64}" srcOrd="3" destOrd="0" presId="urn:microsoft.com/office/officeart/2018/2/layout/IconVerticalSolidList"/>
    <dgm:cxn modelId="{EB706F96-C55B-4557-83AB-72ABCED2AEEA}" type="presParOf" srcId="{16D531CD-0BFD-4397-86BD-2F596747A14B}" destId="{574302B9-5184-435F-917D-0FE0629D31D0}" srcOrd="4" destOrd="0" presId="urn:microsoft.com/office/officeart/2018/2/layout/IconVerticalSolidList"/>
    <dgm:cxn modelId="{02D57F2A-2195-477F-B741-B88252C4815C}" type="presParOf" srcId="{574302B9-5184-435F-917D-0FE0629D31D0}" destId="{9987FC35-930E-48EC-A6A8-11966CDD80BF}" srcOrd="0" destOrd="0" presId="urn:microsoft.com/office/officeart/2018/2/layout/IconVerticalSolidList"/>
    <dgm:cxn modelId="{98F9E27A-B648-4831-8132-48E7F67B5707}" type="presParOf" srcId="{574302B9-5184-435F-917D-0FE0629D31D0}" destId="{6625A065-3F61-4107-9AD0-4DB45A09DEFE}" srcOrd="1" destOrd="0" presId="urn:microsoft.com/office/officeart/2018/2/layout/IconVerticalSolidList"/>
    <dgm:cxn modelId="{31450966-6894-47D7-84E1-94A16E004BD6}" type="presParOf" srcId="{574302B9-5184-435F-917D-0FE0629D31D0}" destId="{DDB3F51C-324E-498E-A70A-3A19E36FCFEE}" srcOrd="2" destOrd="0" presId="urn:microsoft.com/office/officeart/2018/2/layout/IconVerticalSolidList"/>
    <dgm:cxn modelId="{A1D8F46D-382B-440B-B834-4F7F866B9B5F}" type="presParOf" srcId="{574302B9-5184-435F-917D-0FE0629D31D0}" destId="{63D23782-18AA-48D3-8F39-174ECACCC1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700D2-6E8D-48BA-9E80-45DBBF933DE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E514168-F74D-40D9-A27A-E1FC98E93127}">
      <dgm:prSet/>
      <dgm:spPr/>
      <dgm:t>
        <a:bodyPr/>
        <a:lstStyle/>
        <a:p>
          <a:r>
            <a:rPr lang="en-US"/>
            <a:t>You always have to consider age-appropriateness when planning vocational services, but many independent living skills that you want to start at an early age end up being jobs later in life.</a:t>
          </a:r>
        </a:p>
      </dgm:t>
    </dgm:pt>
    <dgm:pt modelId="{D276C94E-7F96-425A-928E-7EE476B97B6A}" type="parTrans" cxnId="{C7703461-35CB-45C4-B790-125AED9809BA}">
      <dgm:prSet/>
      <dgm:spPr/>
      <dgm:t>
        <a:bodyPr/>
        <a:lstStyle/>
        <a:p>
          <a:endParaRPr lang="en-US"/>
        </a:p>
      </dgm:t>
    </dgm:pt>
    <dgm:pt modelId="{8F926660-5987-4FC9-BCF0-B2642007C3ED}" type="sibTrans" cxnId="{C7703461-35CB-45C4-B790-125AED9809BA}">
      <dgm:prSet/>
      <dgm:spPr/>
      <dgm:t>
        <a:bodyPr/>
        <a:lstStyle/>
        <a:p>
          <a:endParaRPr lang="en-US"/>
        </a:p>
      </dgm:t>
    </dgm:pt>
    <dgm:pt modelId="{D354CF3C-3A42-4242-870B-D2B8ADCCE7F5}">
      <dgm:prSet/>
      <dgm:spPr/>
      <dgm:t>
        <a:bodyPr/>
        <a:lstStyle/>
        <a:p>
          <a:r>
            <a:rPr lang="en-US"/>
            <a:t>Some of our students start in our Home &amp; Careers room at age 8 (not in the kitchen) practicing domestic-type skills. </a:t>
          </a:r>
        </a:p>
      </dgm:t>
    </dgm:pt>
    <dgm:pt modelId="{96C22795-9FD5-429D-BF0A-35C29E06F3D8}" type="parTrans" cxnId="{32B70C16-5279-47FA-A3A5-4CCD999E2033}">
      <dgm:prSet/>
      <dgm:spPr/>
      <dgm:t>
        <a:bodyPr/>
        <a:lstStyle/>
        <a:p>
          <a:endParaRPr lang="en-US"/>
        </a:p>
      </dgm:t>
    </dgm:pt>
    <dgm:pt modelId="{06D68670-4ADD-47D8-A229-96E1989CAA2A}" type="sibTrans" cxnId="{32B70C16-5279-47FA-A3A5-4CCD999E2033}">
      <dgm:prSet/>
      <dgm:spPr/>
      <dgm:t>
        <a:bodyPr/>
        <a:lstStyle/>
        <a:p>
          <a:endParaRPr lang="en-US"/>
        </a:p>
      </dgm:t>
    </dgm:pt>
    <dgm:pt modelId="{81D0E79E-C4EE-4213-916B-A0CC548FB94E}">
      <dgm:prSet/>
      <dgm:spPr/>
      <dgm:t>
        <a:bodyPr/>
        <a:lstStyle/>
        <a:p>
          <a:r>
            <a:rPr lang="en-US"/>
            <a:t>This gives students a chance to explore skills and interests in various life skills and vocational areas.</a:t>
          </a:r>
        </a:p>
      </dgm:t>
    </dgm:pt>
    <dgm:pt modelId="{17514E27-3468-4950-A7E9-0CF0D563FFE0}" type="parTrans" cxnId="{0CFFCAF3-C609-4403-847D-7E0911EB6B49}">
      <dgm:prSet/>
      <dgm:spPr/>
      <dgm:t>
        <a:bodyPr/>
        <a:lstStyle/>
        <a:p>
          <a:endParaRPr lang="en-US"/>
        </a:p>
      </dgm:t>
    </dgm:pt>
    <dgm:pt modelId="{84B21B76-D543-43F8-B0B7-9A411A5C4DE9}" type="sibTrans" cxnId="{0CFFCAF3-C609-4403-847D-7E0911EB6B49}">
      <dgm:prSet/>
      <dgm:spPr/>
      <dgm:t>
        <a:bodyPr/>
        <a:lstStyle/>
        <a:p>
          <a:endParaRPr lang="en-US"/>
        </a:p>
      </dgm:t>
    </dgm:pt>
    <dgm:pt modelId="{D41D6290-2CBF-4B70-98BB-CD3F7B3867B8}" type="pres">
      <dgm:prSet presAssocID="{A77700D2-6E8D-48BA-9E80-45DBBF933DE3}" presName="vert0" presStyleCnt="0">
        <dgm:presLayoutVars>
          <dgm:dir/>
          <dgm:animOne val="branch"/>
          <dgm:animLvl val="lvl"/>
        </dgm:presLayoutVars>
      </dgm:prSet>
      <dgm:spPr/>
    </dgm:pt>
    <dgm:pt modelId="{E5CD9BC1-2A11-45FA-85F3-78662551818A}" type="pres">
      <dgm:prSet presAssocID="{FE514168-F74D-40D9-A27A-E1FC98E93127}" presName="thickLine" presStyleLbl="alignNode1" presStyleIdx="0" presStyleCnt="3"/>
      <dgm:spPr/>
    </dgm:pt>
    <dgm:pt modelId="{24554797-37F5-4565-8CC4-64E104BA9828}" type="pres">
      <dgm:prSet presAssocID="{FE514168-F74D-40D9-A27A-E1FC98E93127}" presName="horz1" presStyleCnt="0"/>
      <dgm:spPr/>
    </dgm:pt>
    <dgm:pt modelId="{CD10F01B-31E0-428E-A3EA-E30047610645}" type="pres">
      <dgm:prSet presAssocID="{FE514168-F74D-40D9-A27A-E1FC98E93127}" presName="tx1" presStyleLbl="revTx" presStyleIdx="0" presStyleCnt="3"/>
      <dgm:spPr/>
    </dgm:pt>
    <dgm:pt modelId="{BB0827CD-1B79-460B-BF1E-F0C1602E1871}" type="pres">
      <dgm:prSet presAssocID="{FE514168-F74D-40D9-A27A-E1FC98E93127}" presName="vert1" presStyleCnt="0"/>
      <dgm:spPr/>
    </dgm:pt>
    <dgm:pt modelId="{1807692F-25B4-4491-9AB3-206F888E760B}" type="pres">
      <dgm:prSet presAssocID="{D354CF3C-3A42-4242-870B-D2B8ADCCE7F5}" presName="thickLine" presStyleLbl="alignNode1" presStyleIdx="1" presStyleCnt="3"/>
      <dgm:spPr/>
    </dgm:pt>
    <dgm:pt modelId="{B5452750-188F-4EE5-9426-1F93D2F1483D}" type="pres">
      <dgm:prSet presAssocID="{D354CF3C-3A42-4242-870B-D2B8ADCCE7F5}" presName="horz1" presStyleCnt="0"/>
      <dgm:spPr/>
    </dgm:pt>
    <dgm:pt modelId="{156B9749-189B-4B9B-A106-B69FEAE3BCB7}" type="pres">
      <dgm:prSet presAssocID="{D354CF3C-3A42-4242-870B-D2B8ADCCE7F5}" presName="tx1" presStyleLbl="revTx" presStyleIdx="1" presStyleCnt="3"/>
      <dgm:spPr/>
    </dgm:pt>
    <dgm:pt modelId="{F7F0B8FA-4AB2-4B8E-91C7-72968FBF9DC4}" type="pres">
      <dgm:prSet presAssocID="{D354CF3C-3A42-4242-870B-D2B8ADCCE7F5}" presName="vert1" presStyleCnt="0"/>
      <dgm:spPr/>
    </dgm:pt>
    <dgm:pt modelId="{1437EED7-BED3-4AC3-8422-76FB8FEDC15E}" type="pres">
      <dgm:prSet presAssocID="{81D0E79E-C4EE-4213-916B-A0CC548FB94E}" presName="thickLine" presStyleLbl="alignNode1" presStyleIdx="2" presStyleCnt="3"/>
      <dgm:spPr/>
    </dgm:pt>
    <dgm:pt modelId="{E4FFF7D6-9132-4EC3-B431-4A84EC13FE57}" type="pres">
      <dgm:prSet presAssocID="{81D0E79E-C4EE-4213-916B-A0CC548FB94E}" presName="horz1" presStyleCnt="0"/>
      <dgm:spPr/>
    </dgm:pt>
    <dgm:pt modelId="{88C85091-651E-41A8-9EB7-CE18CDF791F1}" type="pres">
      <dgm:prSet presAssocID="{81D0E79E-C4EE-4213-916B-A0CC548FB94E}" presName="tx1" presStyleLbl="revTx" presStyleIdx="2" presStyleCnt="3"/>
      <dgm:spPr/>
    </dgm:pt>
    <dgm:pt modelId="{1D7FF5C4-EEAE-46CB-A0AE-5B733248E042}" type="pres">
      <dgm:prSet presAssocID="{81D0E79E-C4EE-4213-916B-A0CC548FB94E}" presName="vert1" presStyleCnt="0"/>
      <dgm:spPr/>
    </dgm:pt>
  </dgm:ptLst>
  <dgm:cxnLst>
    <dgm:cxn modelId="{4D038313-7C0D-4A53-AF5C-6DFAAE513FF3}" type="presOf" srcId="{FE514168-F74D-40D9-A27A-E1FC98E93127}" destId="{CD10F01B-31E0-428E-A3EA-E30047610645}" srcOrd="0" destOrd="0" presId="urn:microsoft.com/office/officeart/2008/layout/LinedList"/>
    <dgm:cxn modelId="{32B70C16-5279-47FA-A3A5-4CCD999E2033}" srcId="{A77700D2-6E8D-48BA-9E80-45DBBF933DE3}" destId="{D354CF3C-3A42-4242-870B-D2B8ADCCE7F5}" srcOrd="1" destOrd="0" parTransId="{96C22795-9FD5-429D-BF0A-35C29E06F3D8}" sibTransId="{06D68670-4ADD-47D8-A229-96E1989CAA2A}"/>
    <dgm:cxn modelId="{C7703461-35CB-45C4-B790-125AED9809BA}" srcId="{A77700D2-6E8D-48BA-9E80-45DBBF933DE3}" destId="{FE514168-F74D-40D9-A27A-E1FC98E93127}" srcOrd="0" destOrd="0" parTransId="{D276C94E-7F96-425A-928E-7EE476B97B6A}" sibTransId="{8F926660-5987-4FC9-BCF0-B2642007C3ED}"/>
    <dgm:cxn modelId="{DCA70B77-7450-4404-A2B8-42A36301001C}" type="presOf" srcId="{D354CF3C-3A42-4242-870B-D2B8ADCCE7F5}" destId="{156B9749-189B-4B9B-A106-B69FEAE3BCB7}" srcOrd="0" destOrd="0" presId="urn:microsoft.com/office/officeart/2008/layout/LinedList"/>
    <dgm:cxn modelId="{D5C309CF-4231-4B33-BACB-CC748B84DD8E}" type="presOf" srcId="{A77700D2-6E8D-48BA-9E80-45DBBF933DE3}" destId="{D41D6290-2CBF-4B70-98BB-CD3F7B3867B8}" srcOrd="0" destOrd="0" presId="urn:microsoft.com/office/officeart/2008/layout/LinedList"/>
    <dgm:cxn modelId="{F48993CF-2215-426D-941E-9CDF29B19C45}" type="presOf" srcId="{81D0E79E-C4EE-4213-916B-A0CC548FB94E}" destId="{88C85091-651E-41A8-9EB7-CE18CDF791F1}" srcOrd="0" destOrd="0" presId="urn:microsoft.com/office/officeart/2008/layout/LinedList"/>
    <dgm:cxn modelId="{0CFFCAF3-C609-4403-847D-7E0911EB6B49}" srcId="{A77700D2-6E8D-48BA-9E80-45DBBF933DE3}" destId="{81D0E79E-C4EE-4213-916B-A0CC548FB94E}" srcOrd="2" destOrd="0" parTransId="{17514E27-3468-4950-A7E9-0CF0D563FFE0}" sibTransId="{84B21B76-D543-43F8-B0B7-9A411A5C4DE9}"/>
    <dgm:cxn modelId="{3C1A6D70-4B37-4055-9D0B-038730E9A170}" type="presParOf" srcId="{D41D6290-2CBF-4B70-98BB-CD3F7B3867B8}" destId="{E5CD9BC1-2A11-45FA-85F3-78662551818A}" srcOrd="0" destOrd="0" presId="urn:microsoft.com/office/officeart/2008/layout/LinedList"/>
    <dgm:cxn modelId="{666F08BD-6EDF-4853-9FAE-CD4B07C0E2E1}" type="presParOf" srcId="{D41D6290-2CBF-4B70-98BB-CD3F7B3867B8}" destId="{24554797-37F5-4565-8CC4-64E104BA9828}" srcOrd="1" destOrd="0" presId="urn:microsoft.com/office/officeart/2008/layout/LinedList"/>
    <dgm:cxn modelId="{AF96BE5F-0845-41D6-93B9-7C22BFF4809A}" type="presParOf" srcId="{24554797-37F5-4565-8CC4-64E104BA9828}" destId="{CD10F01B-31E0-428E-A3EA-E30047610645}" srcOrd="0" destOrd="0" presId="urn:microsoft.com/office/officeart/2008/layout/LinedList"/>
    <dgm:cxn modelId="{291F9FDE-CDA0-4501-95B8-544C6E43C452}" type="presParOf" srcId="{24554797-37F5-4565-8CC4-64E104BA9828}" destId="{BB0827CD-1B79-460B-BF1E-F0C1602E1871}" srcOrd="1" destOrd="0" presId="urn:microsoft.com/office/officeart/2008/layout/LinedList"/>
    <dgm:cxn modelId="{AAE01A99-3213-4167-89F5-DDF8E14BCE9A}" type="presParOf" srcId="{D41D6290-2CBF-4B70-98BB-CD3F7B3867B8}" destId="{1807692F-25B4-4491-9AB3-206F888E760B}" srcOrd="2" destOrd="0" presId="urn:microsoft.com/office/officeart/2008/layout/LinedList"/>
    <dgm:cxn modelId="{70BC274B-A898-4DDE-9E9D-67ED63B46FC5}" type="presParOf" srcId="{D41D6290-2CBF-4B70-98BB-CD3F7B3867B8}" destId="{B5452750-188F-4EE5-9426-1F93D2F1483D}" srcOrd="3" destOrd="0" presId="urn:microsoft.com/office/officeart/2008/layout/LinedList"/>
    <dgm:cxn modelId="{2A11385B-62E1-4119-848C-72A1C961BFA1}" type="presParOf" srcId="{B5452750-188F-4EE5-9426-1F93D2F1483D}" destId="{156B9749-189B-4B9B-A106-B69FEAE3BCB7}" srcOrd="0" destOrd="0" presId="urn:microsoft.com/office/officeart/2008/layout/LinedList"/>
    <dgm:cxn modelId="{B5DBAFEA-22CB-443B-AB06-5A3814E784E8}" type="presParOf" srcId="{B5452750-188F-4EE5-9426-1F93D2F1483D}" destId="{F7F0B8FA-4AB2-4B8E-91C7-72968FBF9DC4}" srcOrd="1" destOrd="0" presId="urn:microsoft.com/office/officeart/2008/layout/LinedList"/>
    <dgm:cxn modelId="{913B75D3-602B-4D99-A428-BCB1568EBB71}" type="presParOf" srcId="{D41D6290-2CBF-4B70-98BB-CD3F7B3867B8}" destId="{1437EED7-BED3-4AC3-8422-76FB8FEDC15E}" srcOrd="4" destOrd="0" presId="urn:microsoft.com/office/officeart/2008/layout/LinedList"/>
    <dgm:cxn modelId="{BED902ED-A96F-4AC7-BEB6-9494E940B17E}" type="presParOf" srcId="{D41D6290-2CBF-4B70-98BB-CD3F7B3867B8}" destId="{E4FFF7D6-9132-4EC3-B431-4A84EC13FE57}" srcOrd="5" destOrd="0" presId="urn:microsoft.com/office/officeart/2008/layout/LinedList"/>
    <dgm:cxn modelId="{52B2559B-0697-447C-8A39-B528A0363266}" type="presParOf" srcId="{E4FFF7D6-9132-4EC3-B431-4A84EC13FE57}" destId="{88C85091-651E-41A8-9EB7-CE18CDF791F1}" srcOrd="0" destOrd="0" presId="urn:microsoft.com/office/officeart/2008/layout/LinedList"/>
    <dgm:cxn modelId="{E430B481-70F2-4517-821C-5C6FADDDEDB9}" type="presParOf" srcId="{E4FFF7D6-9132-4EC3-B431-4A84EC13FE57}" destId="{1D7FF5C4-EEAE-46CB-A0AE-5B733248E0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CAAFE-2A84-4588-BAEC-7519489A36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3CBAE9-CCA3-4426-8098-6D7ADC6E28AB}">
      <dgm:prSet/>
      <dgm:spPr/>
      <dgm:t>
        <a:bodyPr/>
        <a:lstStyle/>
        <a:p>
          <a:r>
            <a:rPr lang="en-US"/>
            <a:t>Before we assign any job tasks to a student, we conduct some initial assessment(s) alongside some job exploration/observation.</a:t>
          </a:r>
        </a:p>
      </dgm:t>
    </dgm:pt>
    <dgm:pt modelId="{8DDBF14A-156E-4464-AB88-F78FB6873594}" type="parTrans" cxnId="{8CF60315-1C4F-45AF-9835-9726A9154527}">
      <dgm:prSet/>
      <dgm:spPr/>
      <dgm:t>
        <a:bodyPr/>
        <a:lstStyle/>
        <a:p>
          <a:endParaRPr lang="en-US"/>
        </a:p>
      </dgm:t>
    </dgm:pt>
    <dgm:pt modelId="{51EDD4D5-A07C-4C8A-957B-65A6C2EA2983}" type="sibTrans" cxnId="{8CF60315-1C4F-45AF-9835-9726A9154527}">
      <dgm:prSet/>
      <dgm:spPr/>
      <dgm:t>
        <a:bodyPr/>
        <a:lstStyle/>
        <a:p>
          <a:endParaRPr lang="en-US"/>
        </a:p>
      </dgm:t>
    </dgm:pt>
    <dgm:pt modelId="{0B46EB5A-E4A1-4FB5-BD4A-50FB786EC904}">
      <dgm:prSet/>
      <dgm:spPr/>
      <dgm:t>
        <a:bodyPr/>
        <a:lstStyle/>
        <a:p>
          <a:r>
            <a:rPr lang="en-US"/>
            <a:t>Ultimate goal is to have students be able to have short shadowing experiences to gain interests.</a:t>
          </a:r>
        </a:p>
      </dgm:t>
    </dgm:pt>
    <dgm:pt modelId="{230C8FC7-B047-4F18-8ED2-25740E2B300E}" type="parTrans" cxnId="{4AA58B97-6F06-495F-81AA-E8BF408217E6}">
      <dgm:prSet/>
      <dgm:spPr/>
      <dgm:t>
        <a:bodyPr/>
        <a:lstStyle/>
        <a:p>
          <a:endParaRPr lang="en-US"/>
        </a:p>
      </dgm:t>
    </dgm:pt>
    <dgm:pt modelId="{3D448882-3273-401C-83BF-F2CBDA447C12}" type="sibTrans" cxnId="{4AA58B97-6F06-495F-81AA-E8BF408217E6}">
      <dgm:prSet/>
      <dgm:spPr/>
      <dgm:t>
        <a:bodyPr/>
        <a:lstStyle/>
        <a:p>
          <a:endParaRPr lang="en-US"/>
        </a:p>
      </dgm:t>
    </dgm:pt>
    <dgm:pt modelId="{AC90EA1C-2FED-427B-A610-9606821B54E5}">
      <dgm:prSet/>
      <dgm:spPr/>
      <dgm:t>
        <a:bodyPr/>
        <a:lstStyle/>
        <a:p>
          <a:r>
            <a:rPr lang="en-US"/>
            <a:t>Each student gets an initial assessment to gain a placement in a vocational “tier”. </a:t>
          </a:r>
        </a:p>
      </dgm:t>
    </dgm:pt>
    <dgm:pt modelId="{E1733EA6-0012-4DAB-815C-58A349662603}" type="parTrans" cxnId="{4DBB4800-0B22-40AE-BCF3-F01E2ECF05C3}">
      <dgm:prSet/>
      <dgm:spPr/>
      <dgm:t>
        <a:bodyPr/>
        <a:lstStyle/>
        <a:p>
          <a:endParaRPr lang="en-US"/>
        </a:p>
      </dgm:t>
    </dgm:pt>
    <dgm:pt modelId="{9991C908-3C53-4AB6-A0A0-A77C4AF60C1B}" type="sibTrans" cxnId="{4DBB4800-0B22-40AE-BCF3-F01E2ECF05C3}">
      <dgm:prSet/>
      <dgm:spPr/>
      <dgm:t>
        <a:bodyPr/>
        <a:lstStyle/>
        <a:p>
          <a:endParaRPr lang="en-US"/>
        </a:p>
      </dgm:t>
    </dgm:pt>
    <dgm:pt modelId="{4AAFC04B-3B93-4A9B-A1B7-1F3C2810B65F}">
      <dgm:prSet/>
      <dgm:spPr/>
      <dgm:t>
        <a:bodyPr/>
        <a:lstStyle/>
        <a:p>
          <a:r>
            <a:rPr lang="en-US"/>
            <a:t>Meetings are set-up to discuss student progress and potential movement between tiers. </a:t>
          </a:r>
        </a:p>
      </dgm:t>
    </dgm:pt>
    <dgm:pt modelId="{69CB01C0-552D-4C2F-8CB6-A47FB6B99882}" type="parTrans" cxnId="{1DD364A6-71AD-4569-8C3E-8AF1A309FEAB}">
      <dgm:prSet/>
      <dgm:spPr/>
      <dgm:t>
        <a:bodyPr/>
        <a:lstStyle/>
        <a:p>
          <a:endParaRPr lang="en-US"/>
        </a:p>
      </dgm:t>
    </dgm:pt>
    <dgm:pt modelId="{B8B55A23-190E-41EE-886E-587ECE378040}" type="sibTrans" cxnId="{1DD364A6-71AD-4569-8C3E-8AF1A309FEAB}">
      <dgm:prSet/>
      <dgm:spPr/>
      <dgm:t>
        <a:bodyPr/>
        <a:lstStyle/>
        <a:p>
          <a:endParaRPr lang="en-US"/>
        </a:p>
      </dgm:t>
    </dgm:pt>
    <dgm:pt modelId="{F1B7320B-2CA6-438C-A912-D6B484E1EFF2}">
      <dgm:prSet/>
      <dgm:spPr/>
      <dgm:t>
        <a:bodyPr/>
        <a:lstStyle/>
        <a:p>
          <a:r>
            <a:rPr lang="en-US"/>
            <a:t>Student goals and skill assessments on-the-job are individual and customized per student. </a:t>
          </a:r>
        </a:p>
      </dgm:t>
    </dgm:pt>
    <dgm:pt modelId="{C8326E19-EACF-4DA2-BA5C-05DAEF127755}" type="parTrans" cxnId="{6F83D101-5599-4447-B98A-706E858CE991}">
      <dgm:prSet/>
      <dgm:spPr/>
      <dgm:t>
        <a:bodyPr/>
        <a:lstStyle/>
        <a:p>
          <a:endParaRPr lang="en-US"/>
        </a:p>
      </dgm:t>
    </dgm:pt>
    <dgm:pt modelId="{5991F345-FEAF-4C20-89AB-ADC9E2D63170}" type="sibTrans" cxnId="{6F83D101-5599-4447-B98A-706E858CE991}">
      <dgm:prSet/>
      <dgm:spPr/>
      <dgm:t>
        <a:bodyPr/>
        <a:lstStyle/>
        <a:p>
          <a:endParaRPr lang="en-US"/>
        </a:p>
      </dgm:t>
    </dgm:pt>
    <dgm:pt modelId="{376CF3A2-C165-418E-A5D3-9539944027A5}" type="pres">
      <dgm:prSet presAssocID="{E55CAAFE-2A84-4588-BAEC-7519489A362F}" presName="linear" presStyleCnt="0">
        <dgm:presLayoutVars>
          <dgm:animLvl val="lvl"/>
          <dgm:resizeHandles val="exact"/>
        </dgm:presLayoutVars>
      </dgm:prSet>
      <dgm:spPr/>
    </dgm:pt>
    <dgm:pt modelId="{40E470F8-32E4-404E-98F3-882EAE8D71A5}" type="pres">
      <dgm:prSet presAssocID="{5D3CBAE9-CCA3-4426-8098-6D7ADC6E28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2108B7-15A8-4A9F-9136-DD5D49E75615}" type="pres">
      <dgm:prSet presAssocID="{51EDD4D5-A07C-4C8A-957B-65A6C2EA2983}" presName="spacer" presStyleCnt="0"/>
      <dgm:spPr/>
    </dgm:pt>
    <dgm:pt modelId="{C9722225-6997-4B16-8F77-E94895F42AE8}" type="pres">
      <dgm:prSet presAssocID="{0B46EB5A-E4A1-4FB5-BD4A-50FB786EC9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B1B67E-402D-41D7-8741-055F6DE8F2D5}" type="pres">
      <dgm:prSet presAssocID="{3D448882-3273-401C-83BF-F2CBDA447C12}" presName="spacer" presStyleCnt="0"/>
      <dgm:spPr/>
    </dgm:pt>
    <dgm:pt modelId="{3734A0F0-BFD3-4352-8A28-42F15B488830}" type="pres">
      <dgm:prSet presAssocID="{AC90EA1C-2FED-427B-A610-9606821B54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96D570C-C074-4A69-9FB2-F3DF4680F065}" type="pres">
      <dgm:prSet presAssocID="{9991C908-3C53-4AB6-A0A0-A77C4AF60C1B}" presName="spacer" presStyleCnt="0"/>
      <dgm:spPr/>
    </dgm:pt>
    <dgm:pt modelId="{B54EA0D1-9BD4-4454-BEDD-9D81B44A084F}" type="pres">
      <dgm:prSet presAssocID="{4AAFC04B-3B93-4A9B-A1B7-1F3C2810B6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AF823D-509B-43D6-92AD-E180C0B5BE0C}" type="pres">
      <dgm:prSet presAssocID="{B8B55A23-190E-41EE-886E-587ECE378040}" presName="spacer" presStyleCnt="0"/>
      <dgm:spPr/>
    </dgm:pt>
    <dgm:pt modelId="{F5C93355-05FA-4E59-9C3F-BE6AE6B64A46}" type="pres">
      <dgm:prSet presAssocID="{F1B7320B-2CA6-438C-A912-D6B484E1EFF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DBB4800-0B22-40AE-BCF3-F01E2ECF05C3}" srcId="{E55CAAFE-2A84-4588-BAEC-7519489A362F}" destId="{AC90EA1C-2FED-427B-A610-9606821B54E5}" srcOrd="2" destOrd="0" parTransId="{E1733EA6-0012-4DAB-815C-58A349662603}" sibTransId="{9991C908-3C53-4AB6-A0A0-A77C4AF60C1B}"/>
    <dgm:cxn modelId="{84E99700-184F-48D6-B714-7261FA853226}" type="presOf" srcId="{AC90EA1C-2FED-427B-A610-9606821B54E5}" destId="{3734A0F0-BFD3-4352-8A28-42F15B488830}" srcOrd="0" destOrd="0" presId="urn:microsoft.com/office/officeart/2005/8/layout/vList2"/>
    <dgm:cxn modelId="{6F83D101-5599-4447-B98A-706E858CE991}" srcId="{E55CAAFE-2A84-4588-BAEC-7519489A362F}" destId="{F1B7320B-2CA6-438C-A912-D6B484E1EFF2}" srcOrd="4" destOrd="0" parTransId="{C8326E19-EACF-4DA2-BA5C-05DAEF127755}" sibTransId="{5991F345-FEAF-4C20-89AB-ADC9E2D63170}"/>
    <dgm:cxn modelId="{309F280C-5F12-49A5-B61D-0F27F9251CD9}" type="presOf" srcId="{F1B7320B-2CA6-438C-A912-D6B484E1EFF2}" destId="{F5C93355-05FA-4E59-9C3F-BE6AE6B64A46}" srcOrd="0" destOrd="0" presId="urn:microsoft.com/office/officeart/2005/8/layout/vList2"/>
    <dgm:cxn modelId="{8CF60315-1C4F-45AF-9835-9726A9154527}" srcId="{E55CAAFE-2A84-4588-BAEC-7519489A362F}" destId="{5D3CBAE9-CCA3-4426-8098-6D7ADC6E28AB}" srcOrd="0" destOrd="0" parTransId="{8DDBF14A-156E-4464-AB88-F78FB6873594}" sibTransId="{51EDD4D5-A07C-4C8A-957B-65A6C2EA2983}"/>
    <dgm:cxn modelId="{5E04C915-AD47-4F29-8F33-F18E8E516460}" type="presOf" srcId="{4AAFC04B-3B93-4A9B-A1B7-1F3C2810B65F}" destId="{B54EA0D1-9BD4-4454-BEDD-9D81B44A084F}" srcOrd="0" destOrd="0" presId="urn:microsoft.com/office/officeart/2005/8/layout/vList2"/>
    <dgm:cxn modelId="{D4720934-9937-4BD4-AEB8-7A4EF2BB75E6}" type="presOf" srcId="{0B46EB5A-E4A1-4FB5-BD4A-50FB786EC904}" destId="{C9722225-6997-4B16-8F77-E94895F42AE8}" srcOrd="0" destOrd="0" presId="urn:microsoft.com/office/officeart/2005/8/layout/vList2"/>
    <dgm:cxn modelId="{E34DDE5B-CFE4-4EB6-8FE5-AA968CF09F4D}" type="presOf" srcId="{E55CAAFE-2A84-4588-BAEC-7519489A362F}" destId="{376CF3A2-C165-418E-A5D3-9539944027A5}" srcOrd="0" destOrd="0" presId="urn:microsoft.com/office/officeart/2005/8/layout/vList2"/>
    <dgm:cxn modelId="{4AA58B97-6F06-495F-81AA-E8BF408217E6}" srcId="{E55CAAFE-2A84-4588-BAEC-7519489A362F}" destId="{0B46EB5A-E4A1-4FB5-BD4A-50FB786EC904}" srcOrd="1" destOrd="0" parTransId="{230C8FC7-B047-4F18-8ED2-25740E2B300E}" sibTransId="{3D448882-3273-401C-83BF-F2CBDA447C12}"/>
    <dgm:cxn modelId="{1DD364A6-71AD-4569-8C3E-8AF1A309FEAB}" srcId="{E55CAAFE-2A84-4588-BAEC-7519489A362F}" destId="{4AAFC04B-3B93-4A9B-A1B7-1F3C2810B65F}" srcOrd="3" destOrd="0" parTransId="{69CB01C0-552D-4C2F-8CB6-A47FB6B99882}" sibTransId="{B8B55A23-190E-41EE-886E-587ECE378040}"/>
    <dgm:cxn modelId="{0BACFBB9-389B-4D07-9DAA-3C793BFA1B98}" type="presOf" srcId="{5D3CBAE9-CCA3-4426-8098-6D7ADC6E28AB}" destId="{40E470F8-32E4-404E-98F3-882EAE8D71A5}" srcOrd="0" destOrd="0" presId="urn:microsoft.com/office/officeart/2005/8/layout/vList2"/>
    <dgm:cxn modelId="{CA9A2494-13B4-4ACB-BED1-242665D21AD9}" type="presParOf" srcId="{376CF3A2-C165-418E-A5D3-9539944027A5}" destId="{40E470F8-32E4-404E-98F3-882EAE8D71A5}" srcOrd="0" destOrd="0" presId="urn:microsoft.com/office/officeart/2005/8/layout/vList2"/>
    <dgm:cxn modelId="{FF3D62DF-BA4B-4A85-B3D4-07D12CB56182}" type="presParOf" srcId="{376CF3A2-C165-418E-A5D3-9539944027A5}" destId="{812108B7-15A8-4A9F-9136-DD5D49E75615}" srcOrd="1" destOrd="0" presId="urn:microsoft.com/office/officeart/2005/8/layout/vList2"/>
    <dgm:cxn modelId="{C1CA01CB-0026-466F-B44E-58B497F2C376}" type="presParOf" srcId="{376CF3A2-C165-418E-A5D3-9539944027A5}" destId="{C9722225-6997-4B16-8F77-E94895F42AE8}" srcOrd="2" destOrd="0" presId="urn:microsoft.com/office/officeart/2005/8/layout/vList2"/>
    <dgm:cxn modelId="{2BD15F02-2971-4F76-9F7C-603C72163DBF}" type="presParOf" srcId="{376CF3A2-C165-418E-A5D3-9539944027A5}" destId="{50B1B67E-402D-41D7-8741-055F6DE8F2D5}" srcOrd="3" destOrd="0" presId="urn:microsoft.com/office/officeart/2005/8/layout/vList2"/>
    <dgm:cxn modelId="{AEF2F6CC-BDEF-44B6-9AC1-490023DC8952}" type="presParOf" srcId="{376CF3A2-C165-418E-A5D3-9539944027A5}" destId="{3734A0F0-BFD3-4352-8A28-42F15B488830}" srcOrd="4" destOrd="0" presId="urn:microsoft.com/office/officeart/2005/8/layout/vList2"/>
    <dgm:cxn modelId="{BF27F374-56B6-436C-80F3-10EA7DF30EB1}" type="presParOf" srcId="{376CF3A2-C165-418E-A5D3-9539944027A5}" destId="{196D570C-C074-4A69-9FB2-F3DF4680F065}" srcOrd="5" destOrd="0" presId="urn:microsoft.com/office/officeart/2005/8/layout/vList2"/>
    <dgm:cxn modelId="{20DFBAB8-0A54-4BF0-B642-C5C7582762F5}" type="presParOf" srcId="{376CF3A2-C165-418E-A5D3-9539944027A5}" destId="{B54EA0D1-9BD4-4454-BEDD-9D81B44A084F}" srcOrd="6" destOrd="0" presId="urn:microsoft.com/office/officeart/2005/8/layout/vList2"/>
    <dgm:cxn modelId="{208DD2BF-B4F8-4867-BB3F-0C00AB5E1EC0}" type="presParOf" srcId="{376CF3A2-C165-418E-A5D3-9539944027A5}" destId="{87AF823D-509B-43D6-92AD-E180C0B5BE0C}" srcOrd="7" destOrd="0" presId="urn:microsoft.com/office/officeart/2005/8/layout/vList2"/>
    <dgm:cxn modelId="{FD83D8E9-460C-42B5-B6C0-C6B2F337ABFA}" type="presParOf" srcId="{376CF3A2-C165-418E-A5D3-9539944027A5}" destId="{F5C93355-05FA-4E59-9C3F-BE6AE6B64A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028E8-FFE0-4EB3-BB73-FDE9FA60844F}">
      <dsp:nvSpPr>
        <dsp:cNvPr id="0" name=""/>
        <dsp:cNvSpPr/>
      </dsp:nvSpPr>
      <dsp:spPr>
        <a:xfrm>
          <a:off x="0" y="675"/>
          <a:ext cx="6900512" cy="15813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4FA77-7AD4-4821-A345-1BF2C428D9EB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41C52-7745-48F6-9A37-5B34225296DA}">
      <dsp:nvSpPr>
        <dsp:cNvPr id="0" name=""/>
        <dsp:cNvSpPr/>
      </dsp:nvSpPr>
      <dsp:spPr>
        <a:xfrm>
          <a:off x="1826480" y="675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can you build exploration &amp; exposure activities within the school setting for upper elementary and middle school students? </a:t>
          </a:r>
        </a:p>
      </dsp:txBody>
      <dsp:txXfrm>
        <a:off x="1826480" y="675"/>
        <a:ext cx="5074031" cy="1581368"/>
      </dsp:txXfrm>
    </dsp:sp>
    <dsp:sp modelId="{54BFE1AA-3251-49D6-AD99-B5BE49F5092C}">
      <dsp:nvSpPr>
        <dsp:cNvPr id="0" name=""/>
        <dsp:cNvSpPr/>
      </dsp:nvSpPr>
      <dsp:spPr>
        <a:xfrm>
          <a:off x="0" y="1977386"/>
          <a:ext cx="6900512" cy="1581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99D7B-0F15-4457-99D3-B434DF32979B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39CA-8F24-480B-A460-05FE826856CC}">
      <dsp:nvSpPr>
        <dsp:cNvPr id="0" name=""/>
        <dsp:cNvSpPr/>
      </dsp:nvSpPr>
      <dsp:spPr>
        <a:xfrm>
          <a:off x="1826480" y="197738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to determine what work-based activities and placements are appropriate for students. </a:t>
          </a:r>
        </a:p>
      </dsp:txBody>
      <dsp:txXfrm>
        <a:off x="1826480" y="1977386"/>
        <a:ext cx="5074031" cy="1581368"/>
      </dsp:txXfrm>
    </dsp:sp>
    <dsp:sp modelId="{9987FC35-930E-48EC-A6A8-11966CDD80BF}">
      <dsp:nvSpPr>
        <dsp:cNvPr id="0" name=""/>
        <dsp:cNvSpPr/>
      </dsp:nvSpPr>
      <dsp:spPr>
        <a:xfrm>
          <a:off x="0" y="3954096"/>
          <a:ext cx="6900512" cy="1581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5A065-3F61-4107-9AD0-4DB45A09DEFE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23782-18AA-48D3-8F39-174ECACCC189}">
      <dsp:nvSpPr>
        <dsp:cNvPr id="0" name=""/>
        <dsp:cNvSpPr/>
      </dsp:nvSpPr>
      <dsp:spPr>
        <a:xfrm>
          <a:off x="1826480" y="395409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Describe different levels of work-based learning based on students’ skill level and age. </a:t>
          </a:r>
        </a:p>
      </dsp:txBody>
      <dsp:txXfrm>
        <a:off x="1826480" y="3954096"/>
        <a:ext cx="5074031" cy="1581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D9BC1-2A11-45FA-85F3-78662551818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0F01B-31E0-428E-A3EA-E30047610645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 always have to consider age-appropriateness when planning vocational services, but many independent living skills that you want to start at an early age end up being jobs later in life.</a:t>
          </a:r>
        </a:p>
      </dsp:txBody>
      <dsp:txXfrm>
        <a:off x="0" y="2703"/>
        <a:ext cx="6900512" cy="1843578"/>
      </dsp:txXfrm>
    </dsp:sp>
    <dsp:sp modelId="{1807692F-25B4-4491-9AB3-206F888E760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B9749-189B-4B9B-A106-B69FEAE3BCB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Some of our students start in our Home &amp; Careers room at age 8 (not in the kitchen) practicing domestic-type skills. </a:t>
          </a:r>
        </a:p>
      </dsp:txBody>
      <dsp:txXfrm>
        <a:off x="0" y="1846281"/>
        <a:ext cx="6900512" cy="1843578"/>
      </dsp:txXfrm>
    </dsp:sp>
    <dsp:sp modelId="{1437EED7-BED3-4AC3-8422-76FB8FEDC15E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85091-651E-41A8-9EB7-CE18CDF791F1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This gives students a chance to explore skills and interests in various life skills and vocational areas.</a:t>
          </a:r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470F8-32E4-404E-98F3-882EAE8D71A5}">
      <dsp:nvSpPr>
        <dsp:cNvPr id="0" name=""/>
        <dsp:cNvSpPr/>
      </dsp:nvSpPr>
      <dsp:spPr>
        <a:xfrm>
          <a:off x="0" y="769080"/>
          <a:ext cx="6900512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Before we assign any job tasks to a student, we conduct some initial assessment(s) alongside some job exploration/observation.</a:t>
          </a:r>
        </a:p>
      </dsp:txBody>
      <dsp:txXfrm>
        <a:off x="36896" y="805976"/>
        <a:ext cx="6826720" cy="682028"/>
      </dsp:txXfrm>
    </dsp:sp>
    <dsp:sp modelId="{C9722225-6997-4B16-8F77-E94895F42AE8}">
      <dsp:nvSpPr>
        <dsp:cNvPr id="0" name=""/>
        <dsp:cNvSpPr/>
      </dsp:nvSpPr>
      <dsp:spPr>
        <a:xfrm>
          <a:off x="0" y="1579620"/>
          <a:ext cx="6900512" cy="7558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Ultimate goal is to have students be able to have short shadowing experiences to gain interests.</a:t>
          </a:r>
        </a:p>
      </dsp:txBody>
      <dsp:txXfrm>
        <a:off x="36896" y="1616516"/>
        <a:ext cx="6826720" cy="682028"/>
      </dsp:txXfrm>
    </dsp:sp>
    <dsp:sp modelId="{3734A0F0-BFD3-4352-8A28-42F15B488830}">
      <dsp:nvSpPr>
        <dsp:cNvPr id="0" name=""/>
        <dsp:cNvSpPr/>
      </dsp:nvSpPr>
      <dsp:spPr>
        <a:xfrm>
          <a:off x="0" y="2390160"/>
          <a:ext cx="6900512" cy="7558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Each student gets an initial assessment to gain a placement in a vocational “tier”. </a:t>
          </a:r>
        </a:p>
      </dsp:txBody>
      <dsp:txXfrm>
        <a:off x="36896" y="2427056"/>
        <a:ext cx="6826720" cy="682028"/>
      </dsp:txXfrm>
    </dsp:sp>
    <dsp:sp modelId="{B54EA0D1-9BD4-4454-BEDD-9D81B44A084F}">
      <dsp:nvSpPr>
        <dsp:cNvPr id="0" name=""/>
        <dsp:cNvSpPr/>
      </dsp:nvSpPr>
      <dsp:spPr>
        <a:xfrm>
          <a:off x="0" y="3200700"/>
          <a:ext cx="6900512" cy="7558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Meetings are set-up to discuss student progress and potential movement between tiers. </a:t>
          </a:r>
        </a:p>
      </dsp:txBody>
      <dsp:txXfrm>
        <a:off x="36896" y="3237596"/>
        <a:ext cx="6826720" cy="682028"/>
      </dsp:txXfrm>
    </dsp:sp>
    <dsp:sp modelId="{F5C93355-05FA-4E59-9C3F-BE6AE6B64A46}">
      <dsp:nvSpPr>
        <dsp:cNvPr id="0" name=""/>
        <dsp:cNvSpPr/>
      </dsp:nvSpPr>
      <dsp:spPr>
        <a:xfrm>
          <a:off x="0" y="4011240"/>
          <a:ext cx="6900512" cy="7558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goals and skill assessments on-the-job are individual and customized per student. </a:t>
          </a:r>
        </a:p>
      </dsp:txBody>
      <dsp:txXfrm>
        <a:off x="36896" y="4048136"/>
        <a:ext cx="6826720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02C9-7A9D-F0FB-819F-DB97FD8B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A5E19-F5D5-1A11-ADF3-BCCDDD4F2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E446-94C4-67E1-CA6B-5CC08EB0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1DA31-7A34-FDD6-E0B6-A6141D85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A73E-45F9-4009-0639-289AC011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5B20-6AEB-D696-7192-FC8B7230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23FC2-00A4-DABB-A99B-153A6F86B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1275C-EF92-5CEB-2987-5FCDB516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87CE-1D82-8977-6E3C-4FFC40EC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08E5-95DB-33D7-B9B7-F1573BDE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1B7AC-92AB-1063-7A3F-1389F411E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070B2-99AA-7821-0C57-CBF068E04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9684-7DFB-2B03-393D-9E7B18F0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FB50E-46BC-7C0F-DC70-1AB9B8CD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2C6A2-237C-386F-3282-64D49466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3056-7E13-4F98-34C6-F556A4E8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FD7DA-AB2C-CE68-CDEE-E1F8836F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62C7-2FDB-780D-901B-D9776FC2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E139F-B971-3489-F4E9-1FF11155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FCB31-A53C-1069-994C-8D8BF18E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9E0A-C5FA-F887-47C0-947C73E2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DFC7C-7B49-A509-7590-B47DEA444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C3CF-E102-CA45-BFE8-7B9B38DD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7A2A7-7314-9690-B3E0-D56D2D88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DC8F-B606-85E6-386F-B607B8D0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409EA-9E73-81A4-EDC7-2F71F06C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C7EB-FAAE-8911-69C0-0108078F3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E1631-D382-7534-CFC2-2BE9863DE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707A5-60B1-B77E-CBA1-9DC8EAA4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6DB8C-D20F-91F8-4BC7-377CB3A8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42CF5-E80E-3E50-243B-F277CA35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F0BD-78D7-487E-F74D-2ED02B1F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02841-6424-265F-5ED1-B83C5A51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3DF3D-A3E6-FB3E-F127-5E67CBD09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C88FD-521A-D649-B04B-E7A07A4F8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C4E1E-EFB7-DC93-E2BA-A1A25C3D8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5CAC6-03F2-5E6F-4585-6668FCC4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C0FD3-035C-5865-3D6A-0F0BE90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99703-61DA-9AA4-F6A8-75F9832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2459-C24B-6D21-C189-2AAFCB39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C86408-0CCC-EC09-4E9F-708C7FEE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188F2-AA29-E744-AC62-65801B79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E03C0-1B54-B439-FFB8-D5601431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27C4F-2BE0-CB84-BCDE-879BB702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523D8-8081-CA64-BEC5-6BE82EE3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FD39-9B0B-D189-83CB-D728D860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5CE2-4D00-B5A5-DF0F-E5740844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F4AB5-D2C6-8546-C763-F974599CD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340C5-685F-5E0D-E5DF-4A69992A0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5B638-C368-2F75-46DF-BCAD316D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D7E6E-5ED6-631D-10FA-D847D6C9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BC734-54EA-C4C3-A27C-EBC74C86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D7ED-1216-3C82-856E-6EC53A8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B689E0-0C78-EF0C-1312-42055119E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0CA32-B819-EFB7-EB35-0CCE89BCA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DE5F1-58F1-1290-7B12-458DB1D6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07194-E30D-1B07-CCAB-F4975111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7D07D-E563-A6A1-714C-73CDBDFD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3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3156C-8929-00A8-6CE0-39B17422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1743-131D-D8AB-6433-CD7CD804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996B-FA36-3380-D501-5DE882479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AA56-5448-4E3D-AD3D-5D1F21DAF89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73FF5-37D8-F5A4-6A56-450D4444C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B06E5-9BEF-D82F-2F8B-4DFF1ED0E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13ED-1B65-4537-935B-FC4A4DB58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scibetta@thesummitcenter.or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harvey@thesummitcen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BDC89D7B-F92D-AEA2-322B-1B0AAE765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85" b="110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204D4-E39E-F510-1FA4-368CCF8CA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Vocation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02C1C-CA98-3E05-A0F1-0ECB3628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The basics of providing work-based learning opportunities for students with developmental disabilities within the school setting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Shawn Scibetta MS. Ed., BCBA     Dineen Harvey MS. Ed.</a:t>
            </a:r>
          </a:p>
        </p:txBody>
      </p:sp>
    </p:spTree>
    <p:extLst>
      <p:ext uri="{BB962C8B-B14F-4D97-AF65-F5344CB8AC3E}">
        <p14:creationId xmlns:p14="http://schemas.microsoft.com/office/powerpoint/2010/main" val="3340645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40FAD-0FE7-32A7-FDA6-EB7221F0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Objectives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8CBF7B-B219-5981-EC85-E7F4EB179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909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92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D044D-E60E-EF76-0BCE-F57CBECC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When do we start thinking about work?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4F9F8D3-80FA-FFED-E8E4-3B2D740D9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130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44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1E4AB-DE6F-94BE-54DE-9ED4953D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Exploration and Assessment: Process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FD82E8-25C1-F223-996A-404A9B656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12114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00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FF154F6F-9D0A-A173-56C6-26F4E3848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7" r="2176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E597C-4884-B925-3F45-409CE23F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Exploration and Assessment: Tiers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0C2B-50AE-A432-B463-F24C1B6A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In-Class Pre-Vocation and Adaptive Skill Training</a:t>
            </a:r>
          </a:p>
          <a:p>
            <a:pPr lvl="2"/>
            <a:r>
              <a:rPr lang="en-US" dirty="0"/>
              <a:t>Time-on-task, social and behavioral skill training, following activity schedules, etc.</a:t>
            </a:r>
          </a:p>
          <a:p>
            <a:pPr lvl="2"/>
            <a:r>
              <a:rPr lang="en-US" dirty="0"/>
              <a:t>Teachers collaborate with Transition Department to target skills.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b="1" u="sng" dirty="0"/>
              <a:t>Services Provided by Transition Department: Transition Coordinators and Specialists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Within-school jobs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Within-School Vocational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Community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Internships </a:t>
            </a:r>
          </a:p>
        </p:txBody>
      </p:sp>
    </p:spTree>
    <p:extLst>
      <p:ext uri="{BB962C8B-B14F-4D97-AF65-F5344CB8AC3E}">
        <p14:creationId xmlns:p14="http://schemas.microsoft.com/office/powerpoint/2010/main" val="329356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4D9FB9-FABE-CF71-4402-778C5299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 fontScale="90000"/>
          </a:bodyPr>
          <a:lstStyle/>
          <a:p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Within-School Work- Start at Age 13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Activities can vary and are always changing, but some examples include: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F3D992-B6F2-64DE-4988-9B976C850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 fontScale="92500" lnSpcReduction="10000"/>
          </a:bodyPr>
          <a:lstStyle/>
          <a:p>
            <a:endParaRPr lang="en-US" sz="1700" dirty="0"/>
          </a:p>
          <a:p>
            <a:r>
              <a:rPr lang="en-US" sz="2200" dirty="0"/>
              <a:t>Snack Store/Inventory </a:t>
            </a:r>
          </a:p>
          <a:p>
            <a:endParaRPr lang="en-US" sz="2200" dirty="0"/>
          </a:p>
          <a:p>
            <a:r>
              <a:rPr lang="en-US" sz="2200" dirty="0"/>
              <a:t>Creating classroom materials </a:t>
            </a:r>
          </a:p>
          <a:p>
            <a:endParaRPr lang="en-US" sz="2200" dirty="0"/>
          </a:p>
          <a:p>
            <a:r>
              <a:rPr lang="en-US" sz="2200" dirty="0"/>
              <a:t>Making Bulletin Board Materials </a:t>
            </a:r>
          </a:p>
          <a:p>
            <a:endParaRPr lang="en-US" sz="2200" dirty="0"/>
          </a:p>
          <a:p>
            <a:r>
              <a:rPr lang="en-US" sz="2200" dirty="0"/>
              <a:t>Office Supply orders and deliveries </a:t>
            </a:r>
          </a:p>
          <a:p>
            <a:endParaRPr lang="en-US" sz="2200" dirty="0"/>
          </a:p>
          <a:p>
            <a:r>
              <a:rPr lang="en-US" sz="2200" dirty="0"/>
              <a:t>Shredding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8A358-E1BF-F797-D315-B0747F1A7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 fontScale="92500" lnSpcReduction="10000"/>
          </a:bodyPr>
          <a:lstStyle/>
          <a:p>
            <a:endParaRPr lang="en-US" sz="1700" dirty="0"/>
          </a:p>
          <a:p>
            <a:r>
              <a:rPr lang="en-US" sz="2000" dirty="0"/>
              <a:t>Collecting shredding/recycling </a:t>
            </a:r>
          </a:p>
          <a:p>
            <a:endParaRPr lang="en-US" sz="2000" dirty="0"/>
          </a:p>
          <a:p>
            <a:r>
              <a:rPr lang="en-US" sz="2000" dirty="0"/>
              <a:t>Bottle sorting </a:t>
            </a:r>
          </a:p>
          <a:p>
            <a:endParaRPr lang="en-US" sz="2000" dirty="0"/>
          </a:p>
          <a:p>
            <a:r>
              <a:rPr lang="en-US" sz="2000" dirty="0"/>
              <a:t>New Hire Orientation Materials (assembling binders) </a:t>
            </a:r>
          </a:p>
          <a:p>
            <a:endParaRPr lang="en-US" sz="2000" dirty="0"/>
          </a:p>
          <a:p>
            <a:r>
              <a:rPr lang="en-US" sz="2000" dirty="0"/>
              <a:t>Mail Delivery </a:t>
            </a:r>
          </a:p>
          <a:p>
            <a:endParaRPr lang="en-US" sz="2000" dirty="0"/>
          </a:p>
          <a:p>
            <a:r>
              <a:rPr lang="en-US" sz="2000" dirty="0"/>
              <a:t>Lunch Delivery </a:t>
            </a:r>
          </a:p>
        </p:txBody>
      </p:sp>
    </p:spTree>
    <p:extLst>
      <p:ext uri="{BB962C8B-B14F-4D97-AF65-F5344CB8AC3E}">
        <p14:creationId xmlns:p14="http://schemas.microsoft.com/office/powerpoint/2010/main" val="233021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84C9B-90F0-CE62-5A5A-3461A092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Within-School Vocational Preparation- Next Level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Authentic work-environment (in a vocational classroom). </a:t>
            </a:r>
            <a:br>
              <a:rPr lang="en-US" sz="3100" dirty="0">
                <a:solidFill>
                  <a:srgbClr val="FFFFFF"/>
                </a:solidFill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B2AA-2215-0A63-A8AA-1F6A678C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Work set-up </a:t>
            </a:r>
          </a:p>
          <a:p>
            <a:endParaRPr lang="en-US" sz="2000" dirty="0"/>
          </a:p>
          <a:p>
            <a:r>
              <a:rPr lang="en-US" sz="2000" dirty="0"/>
              <a:t>Material Prep </a:t>
            </a:r>
          </a:p>
          <a:p>
            <a:endParaRPr lang="en-US" sz="2000" dirty="0"/>
          </a:p>
          <a:p>
            <a:r>
              <a:rPr lang="en-US" sz="2000" dirty="0"/>
              <a:t>Assembly line work </a:t>
            </a:r>
          </a:p>
          <a:p>
            <a:endParaRPr lang="en-US" sz="2000" dirty="0"/>
          </a:p>
          <a:p>
            <a:r>
              <a:rPr lang="en-US" sz="2000" dirty="0"/>
              <a:t>Focus on Independence!!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5A66E-DE00-BF28-A0CB-DE74141E8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endParaRPr lang="en-US" sz="2000"/>
          </a:p>
          <a:p>
            <a:endParaRPr lang="en-US" sz="2000"/>
          </a:p>
          <a:p>
            <a:r>
              <a:rPr lang="en-US" sz="2000"/>
              <a:t>Right now, we work on packaging and selling silverware to local businesses. </a:t>
            </a:r>
          </a:p>
          <a:p>
            <a:endParaRPr lang="en-US" sz="2000"/>
          </a:p>
          <a:p>
            <a:r>
              <a:rPr lang="en-US" sz="2000"/>
              <a:t>Some students have solicited product in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396966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F0BE0-47BA-9570-D0E5-491D2A56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Community Work and Placements </a:t>
            </a:r>
          </a:p>
        </p:txBody>
      </p:sp>
      <p:pic>
        <p:nvPicPr>
          <p:cNvPr id="5" name="Picture 4" descr="Pizza">
            <a:extLst>
              <a:ext uri="{FF2B5EF4-FFF2-40B4-BE49-F238E27FC236}">
                <a16:creationId xmlns:a16="http://schemas.microsoft.com/office/drawing/2014/main" id="{2A14436B-A29D-0FB3-3FE2-727F8A18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1" r="35335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C16BC-A224-74E2-B866-4C38C5A8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1700"/>
              <a:t>When students show a high level of independence in-school with vocational tasks and also display a high level of motivation for work, they may be considered for a community work placement and/or internship. </a:t>
            </a:r>
          </a:p>
          <a:p>
            <a:r>
              <a:rPr lang="en-US" sz="1700"/>
              <a:t>Our students have worked in a wide-variety of settings over the years including:</a:t>
            </a:r>
          </a:p>
          <a:p>
            <a:pPr lvl="1"/>
            <a:r>
              <a:rPr lang="en-US" sz="1700"/>
              <a:t>Grocery Stores</a:t>
            </a:r>
          </a:p>
          <a:p>
            <a:pPr lvl="1"/>
            <a:r>
              <a:rPr lang="en-US" sz="1700"/>
              <a:t>Craft Stores</a:t>
            </a:r>
          </a:p>
          <a:p>
            <a:pPr lvl="1"/>
            <a:r>
              <a:rPr lang="en-US" sz="1700"/>
              <a:t>Local Pizza Places </a:t>
            </a:r>
          </a:p>
          <a:p>
            <a:pPr lvl="1"/>
            <a:r>
              <a:rPr lang="en-US" sz="1700"/>
              <a:t>Local Banquet Hall </a:t>
            </a:r>
          </a:p>
          <a:p>
            <a:pPr lvl="1"/>
            <a:r>
              <a:rPr lang="en-US" sz="1700"/>
              <a:t>Library </a:t>
            </a:r>
          </a:p>
          <a:p>
            <a:pPr lvl="1"/>
            <a:r>
              <a:rPr lang="en-US" sz="1700"/>
              <a:t>Local Pre-Vocational Placement </a:t>
            </a:r>
          </a:p>
          <a:p>
            <a:pPr lvl="1"/>
            <a:r>
              <a:rPr lang="en-US" sz="1700"/>
              <a:t>Chain Restaurants</a:t>
            </a:r>
          </a:p>
        </p:txBody>
      </p:sp>
    </p:spTree>
    <p:extLst>
      <p:ext uri="{BB962C8B-B14F-4D97-AF65-F5344CB8AC3E}">
        <p14:creationId xmlns:p14="http://schemas.microsoft.com/office/powerpoint/2010/main" val="366285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2328F802-4C65-6971-00A5-788481C01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5" r="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57997-751A-F840-8CFB-891DCCDB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Questions??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5ADB-E0AC-33A8-18CE-18C7942B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Thank you for attending!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Shawn Scibetta- </a:t>
            </a:r>
            <a:r>
              <a:rPr lang="en-US" sz="1700" dirty="0">
                <a:hlinkClick r:id="rId3"/>
              </a:rPr>
              <a:t>sscibetta@thesummitcenter.org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Dineen Harvey </a:t>
            </a:r>
            <a:r>
              <a:rPr lang="en-US" sz="1700" dirty="0">
                <a:hlinkClick r:id="rId4"/>
              </a:rPr>
              <a:t>dharvey@thesummitcenter.org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9257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CD49BB9D5DB438E3118563F1EA163" ma:contentTypeVersion="12" ma:contentTypeDescription="Create a new document." ma:contentTypeScope="" ma:versionID="4aef1dfcf89aa20e83e2c2ca2b53be5d">
  <xsd:schema xmlns:xsd="http://www.w3.org/2001/XMLSchema" xmlns:xs="http://www.w3.org/2001/XMLSchema" xmlns:p="http://schemas.microsoft.com/office/2006/metadata/properties" xmlns:ns3="87813419-8f19-4f7b-be9f-7083a49830f9" xmlns:ns4="3b547886-bef3-43b3-bce3-2c4fcfe1736a" targetNamespace="http://schemas.microsoft.com/office/2006/metadata/properties" ma:root="true" ma:fieldsID="9064930b30e54a7679e92235063772a5" ns3:_="" ns4:_="">
    <xsd:import namespace="87813419-8f19-4f7b-be9f-7083a49830f9"/>
    <xsd:import namespace="3b547886-bef3-43b3-bce3-2c4fcfe173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813419-8f19-4f7b-be9f-7083a4983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47886-bef3-43b3-bce3-2c4fcfe173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3C68D7-4D67-437D-8B6C-EF53DC0C89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813419-8f19-4f7b-be9f-7083a49830f9"/>
    <ds:schemaRef ds:uri="3b547886-bef3-43b3-bce3-2c4fcfe17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741D6E-60F3-4949-A0B8-E29AD4D9F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4296F-D4A8-4012-8E6F-83E8ECA3DFA5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3b547886-bef3-43b3-bce3-2c4fcfe1736a"/>
    <ds:schemaRef ds:uri="http://schemas.microsoft.com/office/infopath/2007/PartnerControls"/>
    <ds:schemaRef ds:uri="http://schemas.openxmlformats.org/package/2006/metadata/core-properties"/>
    <ds:schemaRef ds:uri="87813419-8f19-4f7b-be9f-7083a49830f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505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Vocation</vt:lpstr>
      <vt:lpstr>Objectives</vt:lpstr>
      <vt:lpstr>When do we start thinking about work?</vt:lpstr>
      <vt:lpstr>Exploration and Assessment: Process</vt:lpstr>
      <vt:lpstr>Exploration and Assessment: Tiers</vt:lpstr>
      <vt:lpstr>  Within-School Work- Start at Age 13  Activities can vary and are always changing, but some examples include: </vt:lpstr>
      <vt:lpstr>Within-School Vocational Preparation- Next Level  Authentic work-environment (in a vocational classroom).  </vt:lpstr>
      <vt:lpstr>Community Work and Placements 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</dc:title>
  <dc:creator>Scibetta, Shawn</dc:creator>
  <cp:lastModifiedBy>Scibetta, Shawn</cp:lastModifiedBy>
  <cp:revision>1</cp:revision>
  <dcterms:created xsi:type="dcterms:W3CDTF">2023-04-04T13:58:52Z</dcterms:created>
  <dcterms:modified xsi:type="dcterms:W3CDTF">2023-04-04T15:15:50Z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0x01010042BCD49BB9D5DB438E3118563F1EA163</vt:lpwstr>
  </property>
</Properties>
</file>